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1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2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4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1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6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  <p:sldMasterId id="2147483741" r:id="rId5"/>
    <p:sldMasterId id="2147483755" r:id="rId6"/>
    <p:sldMasterId id="2147484172" r:id="rId7"/>
    <p:sldMasterId id="2147484196" r:id="rId8"/>
    <p:sldMasterId id="2147484445" r:id="rId9"/>
    <p:sldMasterId id="2147484462" r:id="rId10"/>
    <p:sldMasterId id="2147484473" r:id="rId11"/>
    <p:sldMasterId id="2147484490" r:id="rId12"/>
    <p:sldMasterId id="2147484496" r:id="rId13"/>
    <p:sldMasterId id="2147484506" r:id="rId14"/>
    <p:sldMasterId id="2147484512" r:id="rId15"/>
    <p:sldMasterId id="2147484521" r:id="rId16"/>
    <p:sldMasterId id="2147484537" r:id="rId17"/>
    <p:sldMasterId id="2147484554" r:id="rId18"/>
    <p:sldMasterId id="2147484430" r:id="rId19"/>
  </p:sldMasterIdLst>
  <p:notesMasterIdLst>
    <p:notesMasterId r:id="rId31"/>
  </p:notesMasterIdLst>
  <p:handoutMasterIdLst>
    <p:handoutMasterId r:id="rId32"/>
  </p:handoutMasterIdLst>
  <p:sldIdLst>
    <p:sldId id="2147472493" r:id="rId20"/>
    <p:sldId id="265" r:id="rId21"/>
    <p:sldId id="2147472503" r:id="rId22"/>
    <p:sldId id="268" r:id="rId23"/>
    <p:sldId id="269" r:id="rId24"/>
    <p:sldId id="270" r:id="rId25"/>
    <p:sldId id="2147472501" r:id="rId26"/>
    <p:sldId id="271" r:id="rId27"/>
    <p:sldId id="275" r:id="rId28"/>
    <p:sldId id="273" r:id="rId29"/>
    <p:sldId id="2147472502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5EED10-0FE0-45A5-BC65-FDA83D35217F}">
          <p14:sldIdLst>
            <p14:sldId id="2147472493"/>
            <p14:sldId id="265"/>
            <p14:sldId id="2147472503"/>
            <p14:sldId id="268"/>
            <p14:sldId id="269"/>
            <p14:sldId id="270"/>
            <p14:sldId id="2147472501"/>
            <p14:sldId id="271"/>
            <p14:sldId id="275"/>
            <p14:sldId id="273"/>
            <p14:sldId id="2147472502"/>
          </p14:sldIdLst>
        </p14:section>
        <p14:section name="Workshop Output" id="{AF1347B5-C50B-4F11-B7B8-AC9D50957A8F}">
          <p14:sldIdLst/>
        </p14:section>
        <p14:section name="Appendix" id="{C609B115-5233-49BF-B7DB-9C2DF8AE183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445A1D-B2FC-D546-2419-C80D7F8898CD}" name="Rhonda Finney" initials="RF" userId="S::RFinney@na.corp.clorox.com::f2414e53-3eb2-4fcd-9b2a-6dd9462f03fb" providerId="AD"/>
  <p188:author id="{9C2F5C2E-5E6B-0111-E428-F0F7E69254F5}" name="Gussie Stroud" initials="GS" userId="S::GStroud@na.corp.clorox.com::9871887b-09d1-4c95-be24-d14cb61f2712" providerId="AD"/>
  <p188:author id="{B5B82D52-9D28-C47A-DE8D-DD001938A667}" name="Jenna Smith" initials="JS" userId="S::jsmith34@na.corp.clorox.com::9c93a45f-ed70-44c5-ad9f-14b4f6df332d" providerId="AD"/>
  <p188:author id="{8E3508B2-E56E-5392-1939-593A509FDF7B}" name="Richard Lawless" initials="RL" userId="S::rlawless@na.corp.clorox.com::c81c01fa-f66e-48ec-a777-a99537d0b983" providerId="AD"/>
  <p188:author id="{8BBA4DD8-A799-A7CA-555D-32637ED7165C}" name="Rhonda Finney" initials="RF" userId="S::rfinney@na.corp.clorox.com::f2414e53-3eb2-4fcd-9b2a-6dd9462f03f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ssie Stroud" initials="GS" lastIdx="6" clrIdx="0">
    <p:extLst>
      <p:ext uri="{19B8F6BF-5375-455C-9EA6-DF929625EA0E}">
        <p15:presenceInfo xmlns:p15="http://schemas.microsoft.com/office/powerpoint/2012/main" userId="S::GStroud@na.corp.clorox.com::9871887b-09d1-4c95-be24-d14cb61f2712" providerId="AD"/>
      </p:ext>
    </p:extLst>
  </p:cmAuthor>
  <p:cmAuthor id="2" name="Karan Froom (she/hers)" initials="K(" lastIdx="7" clrIdx="1">
    <p:extLst>
      <p:ext uri="{19B8F6BF-5375-455C-9EA6-DF929625EA0E}">
        <p15:presenceInfo xmlns:p15="http://schemas.microsoft.com/office/powerpoint/2012/main" userId="S::kfroom@na.corp.clorox.com::07c90233-b17e-4873-a28c-7379c0254ebc" providerId="AD"/>
      </p:ext>
    </p:extLst>
  </p:cmAuthor>
  <p:cmAuthor id="3" name="Jennifer Swensen" initials="JS" lastIdx="4" clrIdx="2">
    <p:extLst>
      <p:ext uri="{19B8F6BF-5375-455C-9EA6-DF929625EA0E}">
        <p15:presenceInfo xmlns:p15="http://schemas.microsoft.com/office/powerpoint/2012/main" userId="S::JSwensen@na.corp.clorox.com::220a81bb-c58d-4bc1-ad4a-76a7ea82e5b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153"/>
    <a:srgbClr val="EA7459"/>
    <a:srgbClr val="94AEA9"/>
    <a:srgbClr val="FA755A"/>
    <a:srgbClr val="15CD5F"/>
    <a:srgbClr val="2AB2BC"/>
    <a:srgbClr val="D963FF"/>
    <a:srgbClr val="D1DCDA"/>
    <a:srgbClr val="F3DFDB"/>
    <a:srgbClr val="EED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55" autoAdjust="0"/>
  </p:normalViewPr>
  <p:slideViewPr>
    <p:cSldViewPr snapToGrid="0">
      <p:cViewPr>
        <p:scale>
          <a:sx n="109" d="100"/>
          <a:sy n="109" d="100"/>
        </p:scale>
        <p:origin x="636" y="210"/>
      </p:cViewPr>
      <p:guideLst/>
    </p:cSldViewPr>
  </p:slideViewPr>
  <p:outlineViewPr>
    <p:cViewPr>
      <p:scale>
        <a:sx n="33" d="100"/>
        <a:sy n="33" d="100"/>
      </p:scale>
      <p:origin x="0" y="-828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9" Type="http://schemas.microsoft.com/office/2016/11/relationships/changesInfo" Target="changesInfos/changesInfo1.xml"/><Relationship Id="rId21" Type="http://schemas.openxmlformats.org/officeDocument/2006/relationships/slide" Target="slides/slide2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ola Adefemi" userId="S::dadefemi@na.corp.clorox.com::67be3675-6151-4330-be7b-5d404973ae7c" providerId="AD" clId="Web-{91649F20-6592-1488-8359-9E4AE4EE9F6B}"/>
    <pc:docChg chg="mod modMainMaster">
      <pc:chgData name="Damola Adefemi" userId="S::dadefemi@na.corp.clorox.com::67be3675-6151-4330-be7b-5d404973ae7c" providerId="AD" clId="Web-{91649F20-6592-1488-8359-9E4AE4EE9F6B}" dt="2024-05-07T20:21:35.807" v="1" actId="33475"/>
      <pc:docMkLst>
        <pc:docMk/>
      </pc:docMkLst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3207487736" sldId="2147483665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3207487736" sldId="2147483665"/>
            <ac:spMk id="5" creationId="{ECB8E5F1-1A4E-6545-27BE-D51A0CE48EFC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2110220232" sldId="2147483741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2110220232" sldId="2147483741"/>
            <ac:spMk id="5" creationId="{6CDB0B02-612D-A24A-C72B-89E76A577511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4267394738" sldId="2147483755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4267394738" sldId="2147483755"/>
            <ac:spMk id="5" creationId="{6DAC62D9-64EB-1B39-58EC-9A22B6943584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3846790050" sldId="2147484172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3846790050" sldId="2147484172"/>
            <ac:spMk id="5" creationId="{4D5F46C7-9638-3D04-9D28-AF86B498E203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1923038656" sldId="2147484196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1923038656" sldId="2147484196"/>
            <ac:spMk id="6" creationId="{4E446C27-CEAE-E6DF-D015-C77906F709AF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3772994149" sldId="2147484430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3772994149" sldId="2147484430"/>
            <ac:spMk id="6" creationId="{B521C07D-04CE-4624-1AF3-E3D77459BD96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519323591" sldId="2147484445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519323591" sldId="2147484445"/>
            <ac:spMk id="6" creationId="{EDCDC325-FE99-A915-1848-EF1FCCFBB460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1205762018" sldId="2147484462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1205762018" sldId="2147484462"/>
            <ac:spMk id="6" creationId="{C49DC11B-1C7B-645C-F447-0DD6586BC2F0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3901484050" sldId="2147484473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3901484050" sldId="2147484473"/>
            <ac:spMk id="6" creationId="{A7085E81-DDCA-0975-F916-3042ADD7715C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68021800" sldId="2147484490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68021800" sldId="2147484490"/>
            <ac:spMk id="5" creationId="{D5FC7581-CD1B-F1D3-0870-ECCB6FA6F6AA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1211163260" sldId="2147484496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1211163260" sldId="2147484496"/>
            <ac:spMk id="6" creationId="{963ED7F1-6752-D488-2EA8-3426D0A72856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3577105832" sldId="2147484506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3577105832" sldId="2147484506"/>
            <ac:spMk id="5" creationId="{C2864E9A-D708-A307-38FB-DEE4E9E009B5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3349495602" sldId="2147484512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3349495602" sldId="2147484512"/>
            <ac:spMk id="5" creationId="{C2280A8C-B472-C5AF-02BC-2DF52FDDC07C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3560364532" sldId="2147484521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3560364532" sldId="2147484521"/>
            <ac:spMk id="5" creationId="{55272D95-4AC1-F9CF-6172-A767A18B6F22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2344272829" sldId="2147484537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2344272829" sldId="2147484537"/>
            <ac:spMk id="6" creationId="{17461599-BE66-6B18-45B7-33AFC5332787}"/>
          </ac:spMkLst>
        </pc:spChg>
      </pc:sldMasterChg>
      <pc:sldMasterChg chg="addSp">
        <pc:chgData name="Damola Adefemi" userId="S::dadefemi@na.corp.clorox.com::67be3675-6151-4330-be7b-5d404973ae7c" providerId="AD" clId="Web-{91649F20-6592-1488-8359-9E4AE4EE9F6B}" dt="2024-05-07T20:21:35.807" v="0" actId="33475"/>
        <pc:sldMasterMkLst>
          <pc:docMk/>
          <pc:sldMasterMk cId="3573712704" sldId="2147484554"/>
        </pc:sldMasterMkLst>
        <pc:spChg chg="add">
          <ac:chgData name="Damola Adefemi" userId="S::dadefemi@na.corp.clorox.com::67be3675-6151-4330-be7b-5d404973ae7c" providerId="AD" clId="Web-{91649F20-6592-1488-8359-9E4AE4EE9F6B}" dt="2024-05-07T20:21:35.807" v="0" actId="33475"/>
          <ac:spMkLst>
            <pc:docMk/>
            <pc:sldMasterMk cId="3573712704" sldId="2147484554"/>
            <ac:spMk id="6" creationId="{64AA4F1A-9673-D312-0A3A-1D2D7D97BE99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F2D6C6-3A80-A540-8242-ABAAA7467B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D51C67-1BB2-A346-94A5-024B56D41D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3FF38-D440-0A44-AEA3-05CCE1DCBE75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66C8-5003-484B-A6ED-BF7EB3E309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AFE80-3938-E748-A65F-8C3D072B20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F257E-F987-7348-B44C-365DDF65F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76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7C990-B211-D44C-9DFA-E89AEE5E2648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3F3C3-8D65-FC41-9C3B-C83F61C0C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6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5AD455-C21C-4E04-8D14-3B70D044B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5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5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.bin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9236" y="5130808"/>
            <a:ext cx="9980939" cy="630194"/>
          </a:xfrm>
        </p:spPr>
        <p:txBody>
          <a:bodyPr lIns="0" anchor="t" anchorCtr="0">
            <a:noAutofit/>
          </a:bodyPr>
          <a:lstStyle>
            <a:lvl1pPr algn="l">
              <a:lnSpc>
                <a:spcPct val="100000"/>
              </a:lnSpc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152AE7-824C-9D44-B820-CC8791DA0F3C}"/>
              </a:ext>
            </a:extLst>
          </p:cNvPr>
          <p:cNvSpPr/>
          <p:nvPr userDrawn="1"/>
        </p:nvSpPr>
        <p:spPr>
          <a:xfrm>
            <a:off x="559236" y="529555"/>
            <a:ext cx="7853244" cy="4015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B884D1-9838-5244-95A5-45531EA033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236" y="5867467"/>
            <a:ext cx="7399280" cy="71221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C2858B-5258-FC41-9682-733FBFF2C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6097"/>
            <a:ext cx="4223657" cy="33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7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- WHi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FFB9CFC-255F-A64A-8F43-8A8E4A8072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2"/>
            <a:ext cx="6104183" cy="685799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1DF0E-F24B-DE40-9B78-72111434CB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5120" y="1975104"/>
            <a:ext cx="3968351" cy="1012592"/>
          </a:xfrm>
        </p:spPr>
        <p:txBody>
          <a:bodyPr/>
          <a:lstStyle>
            <a:lvl1pPr>
              <a:lnSpc>
                <a:spcPct val="105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9062859-3B1A-BD4D-AB50-8CD17896C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5120" y="3090672"/>
            <a:ext cx="3968351" cy="3282950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4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200">
                <a:solidFill>
                  <a:schemeClr val="tx2"/>
                </a:solidFill>
              </a:defRPr>
            </a:lvl3pPr>
            <a:lvl4pPr marL="1600200" indent="-228600">
              <a:lnSpc>
                <a:spcPct val="100000"/>
              </a:lnSpc>
              <a:buFontTx/>
              <a:buBlip>
                <a:blip r:embed="rId2"/>
              </a:buBlip>
              <a:defRPr sz="1000">
                <a:solidFill>
                  <a:schemeClr val="tx2"/>
                </a:solidFill>
              </a:defRPr>
            </a:lvl4pPr>
            <a:lvl5pPr marL="2057400" indent="-228600">
              <a:lnSpc>
                <a:spcPct val="100000"/>
              </a:lnSpc>
              <a:buFontTx/>
              <a:buBlip>
                <a:blip r:embed="rId2"/>
              </a:buBlip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5B317C-38EA-AC4A-8238-D0CCDC272AA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22A7A4E-520B-C148-B714-BA42F0543959}" type="datetime4">
              <a:rPr lang="en-US" smtClean="0"/>
              <a:t>May 7, 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BC8A89-B5FF-464D-B209-4736B979FA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7C1AAD-F75B-5540-9BFE-481F67AACB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9377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56817-5469-4373-BFFF-4A43DD667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4172" y="1809412"/>
            <a:ext cx="4483656" cy="32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E5A9-8362-4343-8206-EC43122A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DDB33-5AFC-4658-A572-141EB8621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791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1285" y="870485"/>
            <a:ext cx="7652100" cy="8020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291ED-08A5-5644-83B8-72A33308D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285" y="1946032"/>
            <a:ext cx="10520346" cy="4368800"/>
          </a:xfrm>
        </p:spPr>
        <p:txBody>
          <a:bodyPr/>
          <a:lstStyle>
            <a:lvl1pPr marL="228600" indent="-228600">
              <a:lnSpc>
                <a:spcPct val="105000"/>
              </a:lnSpc>
              <a:spcBef>
                <a:spcPts val="1800"/>
              </a:spcBef>
              <a:buFontTx/>
              <a:buBlip>
                <a:blip r:embed="rId2"/>
              </a:buBlip>
              <a:defRPr sz="2000" b="0" i="0">
                <a:solidFill>
                  <a:schemeClr val="tx2"/>
                </a:solidFill>
                <a:latin typeface="Poppins Medium" pitchFamily="2" charset="77"/>
                <a:cs typeface="Poppins Medium" pitchFamily="2" charset="77"/>
              </a:defRPr>
            </a:lvl1pPr>
            <a:lvl2pPr marL="685800" indent="-228600">
              <a:lnSpc>
                <a:spcPct val="105000"/>
              </a:lnSpc>
              <a:spcBef>
                <a:spcPts val="1000"/>
              </a:spcBef>
              <a:buFontTx/>
              <a:buBlip>
                <a:blip r:embed="rId3"/>
              </a:buBlip>
              <a:defRPr sz="1600" b="0" i="0">
                <a:solidFill>
                  <a:schemeClr val="tx2"/>
                </a:solidFill>
                <a:latin typeface="Poppins Medium" pitchFamily="2" charset="77"/>
                <a:cs typeface="Poppins Medium" pitchFamily="2" charset="77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3pPr>
            <a:lvl4pPr marL="16002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4pPr>
            <a:lvl5pPr marL="20574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6510CC-B40E-4649-BCCB-0A1FDD6C76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4097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56315-AC46-FB46-A160-10D8840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AC9FD4-986A-1143-952F-0455EE5DB8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9838" y="3235570"/>
            <a:ext cx="4863219" cy="2662034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FBAEC7E-DD32-6941-BDE5-7E60DC326B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9838" y="2477478"/>
            <a:ext cx="4863219" cy="5783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64405A-2549-4956-B955-49DD4248AC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304" y="732149"/>
            <a:ext cx="5003800" cy="8493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8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title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6FC74C5-8DF2-49A5-9F27-7AE7FA4FFE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90342" y="3235570"/>
            <a:ext cx="5090525" cy="2662034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C6B75D83-2182-422F-A7E3-73E17F010B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0342" y="2477478"/>
            <a:ext cx="5090525" cy="5783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6879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56315-AC46-FB46-A160-10D8840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9377B-57F7-E540-8F97-440FE9FC6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804" y="3629684"/>
            <a:ext cx="2471298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1176C3D-BADE-E043-A85E-51D2A2CD1E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804" y="3060389"/>
            <a:ext cx="2471298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AC9FD4-986A-1143-952F-0455EE5DB8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43873" y="3629684"/>
            <a:ext cx="2465077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FBAEC7E-DD32-6941-BDE5-7E60DC326B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43873" y="3060389"/>
            <a:ext cx="2465077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EDE9A10-9DE3-B248-8F78-8B73765BCB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3721" y="3629684"/>
            <a:ext cx="2468187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BBB1A26-144D-5A4E-848E-32073CF2B8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3721" y="3060389"/>
            <a:ext cx="2468187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6C6FFED6-E934-9E4A-9B33-8C1B9DBF8D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06678" y="3629684"/>
            <a:ext cx="2470752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CD7F589A-4C21-5141-B552-1F22345FE1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6678" y="3060389"/>
            <a:ext cx="2470752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64405A-2549-4956-B955-49DD4248AC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304" y="732149"/>
            <a:ext cx="5003800" cy="8493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8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38648614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3AE8-5ED8-0C45-A349-54C7EA14D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6C3B1-5E92-6F4F-896B-0C798D98C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644" y="980363"/>
            <a:ext cx="7380629" cy="35454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7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11061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3AE8-5ED8-0C45-A349-54C7EA14D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6C3B1-5E92-6F4F-896B-0C798D98C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644" y="980363"/>
            <a:ext cx="7380629" cy="35454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7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54993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8991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9236" y="5130808"/>
            <a:ext cx="9980939" cy="630194"/>
          </a:xfrm>
        </p:spPr>
        <p:txBody>
          <a:bodyPr lIns="0" anchor="t" anchorCtr="0">
            <a:noAutofit/>
          </a:bodyPr>
          <a:lstStyle>
            <a:lvl1pPr algn="l">
              <a:lnSpc>
                <a:spcPct val="100000"/>
              </a:lnSpc>
              <a:defRPr sz="38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152AE7-824C-9D44-B820-CC8791DA0F3C}"/>
              </a:ext>
            </a:extLst>
          </p:cNvPr>
          <p:cNvSpPr/>
          <p:nvPr userDrawn="1"/>
        </p:nvSpPr>
        <p:spPr>
          <a:xfrm>
            <a:off x="559236" y="529555"/>
            <a:ext cx="7853244" cy="4015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B884D1-9838-5244-95A5-45531EA033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236" y="5867467"/>
            <a:ext cx="7399280" cy="71221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40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C2858B-5258-FC41-9682-733FBFF2C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6097"/>
            <a:ext cx="4223657" cy="33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450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- Dk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9236" y="5130808"/>
            <a:ext cx="9980939" cy="630194"/>
          </a:xfrm>
        </p:spPr>
        <p:txBody>
          <a:bodyPr lIns="0" anchor="t" anchorCtr="0">
            <a:noAutofit/>
          </a:bodyPr>
          <a:lstStyle>
            <a:lvl1pPr algn="l">
              <a:lnSpc>
                <a:spcPct val="1000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152AE7-824C-9D44-B820-CC8791DA0F3C}"/>
              </a:ext>
            </a:extLst>
          </p:cNvPr>
          <p:cNvSpPr/>
          <p:nvPr userDrawn="1"/>
        </p:nvSpPr>
        <p:spPr>
          <a:xfrm>
            <a:off x="559236" y="529555"/>
            <a:ext cx="7853244" cy="4015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B884D1-9838-5244-95A5-45531EA033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236" y="5867467"/>
            <a:ext cx="7399280" cy="71221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C2858B-5258-FC41-9682-733FBFF2C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6097"/>
            <a:ext cx="4223657" cy="33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12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2 - Whi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FFB9CFC-255F-A64A-8F43-8A8E4A8072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127" y="1491271"/>
            <a:ext cx="11018982" cy="4418577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9062859-3B1A-BD4D-AB50-8CD17896C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1127" y="556714"/>
            <a:ext cx="4284895" cy="842502"/>
          </a:xfrm>
        </p:spPr>
        <p:txBody>
          <a:bodyPr lIns="0"/>
          <a:lstStyle>
            <a:lvl1pPr marL="0" indent="0">
              <a:lnSpc>
                <a:spcPct val="105000"/>
              </a:lnSpc>
              <a:buFontTx/>
              <a:buNone/>
              <a:defRPr sz="140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2"/>
              </a:buBlip>
              <a:defRPr sz="1200">
                <a:solidFill>
                  <a:schemeClr val="tx2"/>
                </a:solidFill>
              </a:defRPr>
            </a:lvl3pPr>
            <a:lvl4pPr marL="1600200" indent="-228600">
              <a:lnSpc>
                <a:spcPct val="100000"/>
              </a:lnSpc>
              <a:buFontTx/>
              <a:buBlip>
                <a:blip r:embed="rId2"/>
              </a:buBlip>
              <a:defRPr sz="1000">
                <a:solidFill>
                  <a:schemeClr val="tx2"/>
                </a:solidFill>
              </a:defRPr>
            </a:lvl4pPr>
            <a:lvl5pPr marL="2057400" indent="-228600">
              <a:lnSpc>
                <a:spcPct val="100000"/>
              </a:lnSpc>
              <a:buFontTx/>
              <a:buBlip>
                <a:blip r:embed="rId2"/>
              </a:buBlip>
              <a:defRPr sz="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5B317C-38EA-AC4A-8238-D0CCDC272AA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22A7A4E-520B-C148-B714-BA42F0543959}" type="datetime4">
              <a:rPr lang="en-US" smtClean="0"/>
              <a:t>May 7, 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BC8A89-B5FF-464D-B209-4736B979FA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7C1AAD-F75B-5540-9BFE-481F67AACB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683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47D-A23C-4D4A-97E2-53CC5C00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0" y="2173745"/>
            <a:ext cx="8659500" cy="2102979"/>
          </a:xfrm>
        </p:spPr>
        <p:txBody>
          <a:bodyPr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AB276-7FD5-3D4C-82C3-0A7870B1D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88" y="4410075"/>
            <a:ext cx="4811712" cy="8477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97232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Dk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47D-A23C-4D4A-97E2-53CC5C00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0" y="2173745"/>
            <a:ext cx="8659500" cy="2102979"/>
          </a:xfrm>
        </p:spPr>
        <p:txBody>
          <a:bodyPr>
            <a:noAutofit/>
          </a:bodyPr>
          <a:lstStyle>
            <a:lvl1pPr algn="l">
              <a:defRPr sz="7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AB276-7FD5-3D4C-82C3-0A7870B1D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88" y="4410075"/>
            <a:ext cx="4811712" cy="8477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7C608-558C-E840-9F87-1C159DFA46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5740" y="5542482"/>
            <a:ext cx="1289411" cy="10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89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656817-5469-4373-BFFF-4A43DD667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54172" y="1809412"/>
            <a:ext cx="4483656" cy="32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11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644" y="980363"/>
            <a:ext cx="9144000" cy="2421391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7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114E09-0DAB-2540-AC94-402F2A6D8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7A4E-520B-C148-B714-BA42F0543959}" type="datetime4">
              <a:rPr lang="en-US" smtClean="0"/>
              <a:t>May 7, 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C43E5D-E468-6C48-9A64-F553B1303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5D09D2-88C3-BC49-8F49-47F6CC61A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E0416-05A8-114E-88E7-A1BDB0531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4903" y="6067985"/>
            <a:ext cx="751618" cy="60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7264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478" y="1330861"/>
            <a:ext cx="9946740" cy="3983524"/>
          </a:xfrm>
        </p:spPr>
        <p:txBody>
          <a:bodyPr anchor="ctr" anchorCtr="0">
            <a:noAutofit/>
          </a:bodyPr>
          <a:lstStyle>
            <a:lvl1pPr algn="l">
              <a:lnSpc>
                <a:spcPct val="15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4F830D1-C368-DF42-96C5-7BCAE2AD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7A4E-520B-C148-B714-BA42F0543959}" type="datetime4">
              <a:rPr lang="en-US" smtClean="0"/>
              <a:t>May 7, 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C0D165B-D09B-2842-90F1-829AE060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48D8EE8-1D14-F04E-B55C-812375AF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17BC1A2-E6FE-A019-9A0E-EDC6EC4905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15129" r="19505" b="19175"/>
          <a:stretch/>
        </p:blipFill>
        <p:spPr>
          <a:xfrm>
            <a:off x="11582401" y="6260838"/>
            <a:ext cx="455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283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47D-A23C-4D4A-97E2-53CC5C00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1766" y="2373451"/>
            <a:ext cx="6988469" cy="2111098"/>
          </a:xfrm>
        </p:spPr>
        <p:txBody>
          <a:bodyPr>
            <a:noAutofit/>
          </a:bodyPr>
          <a:lstStyle>
            <a:lvl1pPr algn="ctr">
              <a:lnSpc>
                <a:spcPct val="125000"/>
              </a:lnSpc>
              <a:defRPr sz="42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3ADC0-A6D5-A347-B18A-CB0DE7DF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09AB5D-7AF1-0F47-B924-E8840872B8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4903" y="6067986"/>
            <a:ext cx="751618" cy="6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94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k Green +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47D-A23C-4D4A-97E2-53CC5C00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1766" y="2373451"/>
            <a:ext cx="6988469" cy="2111098"/>
          </a:xfrm>
        </p:spPr>
        <p:txBody>
          <a:bodyPr>
            <a:noAutofit/>
          </a:bodyPr>
          <a:lstStyle>
            <a:lvl1pPr algn="ctr">
              <a:lnSpc>
                <a:spcPct val="125000"/>
              </a:lnSpc>
              <a:defRPr sz="4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3ADC0-A6D5-A347-B18A-CB0DE7DF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09AB5D-7AF1-0F47-B924-E8840872B8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4904" y="6067986"/>
            <a:ext cx="751616" cy="6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01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47D-A23C-4D4A-97E2-53CC5C00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1766" y="2373451"/>
            <a:ext cx="6988469" cy="2111098"/>
          </a:xfrm>
        </p:spPr>
        <p:txBody>
          <a:bodyPr>
            <a:noAutofit/>
          </a:bodyPr>
          <a:lstStyle>
            <a:lvl1pPr algn="ctr">
              <a:lnSpc>
                <a:spcPct val="125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3ADC0-A6D5-A347-B18A-CB0DE7DF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09AB5D-7AF1-0F47-B924-E8840872B8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4903" y="6067986"/>
            <a:ext cx="751618" cy="6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24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k Green +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47D-A23C-4D4A-97E2-53CC5C00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1766" y="2373451"/>
            <a:ext cx="6988469" cy="2111098"/>
          </a:xfrm>
        </p:spPr>
        <p:txBody>
          <a:bodyPr>
            <a:noAutofit/>
          </a:bodyPr>
          <a:lstStyle>
            <a:lvl1pPr algn="ctr">
              <a:lnSpc>
                <a:spcPct val="125000"/>
              </a:lnSpc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3ADC0-A6D5-A347-B18A-CB0DE7DF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09AB5D-7AF1-0F47-B924-E8840872B8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4904" y="6067986"/>
            <a:ext cx="751615" cy="6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61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hi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47D-A23C-4D4A-97E2-53CC5C00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1766" y="2373451"/>
            <a:ext cx="6988469" cy="2111098"/>
          </a:xfrm>
        </p:spPr>
        <p:txBody>
          <a:bodyPr>
            <a:noAutofit/>
          </a:bodyPr>
          <a:lstStyle>
            <a:lvl1pPr algn="ctr">
              <a:lnSpc>
                <a:spcPct val="125000"/>
              </a:lnSpc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3ADC0-A6D5-A347-B18A-CB0DE7DF0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09AB5D-7AF1-0F47-B924-E8840872B8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4904" y="6067986"/>
            <a:ext cx="751615" cy="6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A6442-8B74-E541-8658-0E3D46955C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FFC2D01-2F86-B345-9FF1-FBD2D689CD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78415" y="4058022"/>
            <a:ext cx="3155144" cy="2009963"/>
          </a:xfrm>
        </p:spPr>
        <p:txBody>
          <a:bodyPr lIns="0"/>
          <a:lstStyle>
            <a:lvl1pPr marL="0" indent="0">
              <a:lnSpc>
                <a:spcPct val="125000"/>
              </a:lnSpc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lnSpc>
                <a:spcPct val="125000"/>
              </a:lnSpc>
              <a:buFontTx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958E5-A1C8-F34E-9982-1941F83C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7A4E-520B-C148-B714-BA42F0543959}" type="datetime4">
              <a:rPr lang="en-US" smtClean="0"/>
              <a:t>May 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8FC7-E462-5D41-AF81-55554DE3F0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AD3C6F-7AD7-6A44-BA3F-3C4989B7AE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2771" y="4058022"/>
            <a:ext cx="3146924" cy="2009963"/>
          </a:xfrm>
        </p:spPr>
        <p:txBody>
          <a:bodyPr lIns="0"/>
          <a:lstStyle>
            <a:lvl1pPr marL="0" indent="0">
              <a:lnSpc>
                <a:spcPct val="125000"/>
              </a:lnSpc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lnSpc>
                <a:spcPct val="125000"/>
              </a:lnSpc>
              <a:buFontTx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A944EBF-2931-C84D-999E-3460D82D5A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3355" y="4058022"/>
            <a:ext cx="3124971" cy="2009963"/>
          </a:xfrm>
        </p:spPr>
        <p:txBody>
          <a:bodyPr lIns="0"/>
          <a:lstStyle>
            <a:lvl1pPr marL="0" indent="0">
              <a:lnSpc>
                <a:spcPct val="125000"/>
              </a:lnSpc>
              <a:buFontTx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lnSpc>
                <a:spcPct val="125000"/>
              </a:lnSpc>
              <a:buFontTx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BC609B-AA90-EC44-8439-B3FEC1A4C0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4903" y="6067985"/>
            <a:ext cx="751618" cy="603517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E6823E6-9033-5B4C-AAF6-700ECD9417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2771" y="1788242"/>
            <a:ext cx="3146254" cy="1971439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5A184E74-4CAE-DC42-945C-BB75980501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30926" y="1788242"/>
            <a:ext cx="3146254" cy="1971439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979A69E7-9BB2-D344-A7DF-CD34C6988A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70487" y="1788242"/>
            <a:ext cx="3146254" cy="19714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838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1285" y="870485"/>
            <a:ext cx="7652100" cy="8020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291ED-08A5-5644-83B8-72A33308D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285" y="1946032"/>
            <a:ext cx="10520346" cy="4368800"/>
          </a:xfrm>
        </p:spPr>
        <p:txBody>
          <a:bodyPr/>
          <a:lstStyle>
            <a:lvl1pPr marL="228600" indent="-228600">
              <a:lnSpc>
                <a:spcPct val="105000"/>
              </a:lnSpc>
              <a:spcBef>
                <a:spcPts val="1800"/>
              </a:spcBef>
              <a:buFontTx/>
              <a:buBlip>
                <a:blip r:embed="rId2"/>
              </a:buBlip>
              <a:defRPr sz="2000" b="0" i="0">
                <a:solidFill>
                  <a:schemeClr val="tx2"/>
                </a:solidFill>
                <a:latin typeface="Poppins Medium" pitchFamily="2" charset="77"/>
                <a:cs typeface="Poppins Medium" pitchFamily="2" charset="77"/>
              </a:defRPr>
            </a:lvl1pPr>
            <a:lvl2pPr marL="685800" indent="-228600">
              <a:lnSpc>
                <a:spcPct val="105000"/>
              </a:lnSpc>
              <a:spcBef>
                <a:spcPts val="1000"/>
              </a:spcBef>
              <a:buFontTx/>
              <a:buBlip>
                <a:blip r:embed="rId3"/>
              </a:buBlip>
              <a:defRPr sz="1600" b="0" i="0">
                <a:solidFill>
                  <a:schemeClr val="tx2"/>
                </a:solidFill>
                <a:latin typeface="Poppins Medium" pitchFamily="2" charset="77"/>
                <a:cs typeface="Poppins Medium" pitchFamily="2" charset="77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3pPr>
            <a:lvl4pPr marL="16002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4pPr>
            <a:lvl5pPr marL="20574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6510CC-B40E-4649-BCCB-0A1FDD6C76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331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6651703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ub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F4DB-4F58-4B27-B5CD-B76CD79A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D7ED2-7B62-41EC-B474-30D03758E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73175"/>
            <a:ext cx="1051560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A755A"/>
                </a:solidFill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794976-93FF-4FBE-9DDD-8802229D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607626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B6E6C6-95EA-4A83-89CC-A6FE2789F8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92362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948446"/>
      </p:ext>
    </p:extLst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8282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E8C69-9326-43FC-8B29-B96F1AE8B9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0744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F0FE91-0C3D-40B4-862F-399B37BDAF51}"/>
              </a:ext>
            </a:extLst>
          </p:cNvPr>
          <p:cNvSpPr/>
          <p:nvPr userDrawn="1"/>
        </p:nvSpPr>
        <p:spPr>
          <a:xfrm>
            <a:off x="11261889" y="5846885"/>
            <a:ext cx="801157" cy="8352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EEA795-38D4-45D1-89D0-AEDC57C1E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1297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AAF24-C2BC-433D-9056-48971EEB46B6}"/>
              </a:ext>
            </a:extLst>
          </p:cNvPr>
          <p:cNvSpPr/>
          <p:nvPr userDrawn="1"/>
        </p:nvSpPr>
        <p:spPr>
          <a:xfrm>
            <a:off x="10761785" y="5811715"/>
            <a:ext cx="1310053" cy="9319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0D028C-FEBA-470F-8615-00F2339B53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7808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FA08B4-E347-4540-9F0E-124D3F456B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0"/>
            <a:ext cx="7748588" cy="68580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1C9BC-F30F-4435-9A82-C80D578928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5263" y="244475"/>
            <a:ext cx="4279900" cy="57975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67372553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D59C54-A614-4BF4-A92E-CEFE1F2FDCB8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rgbClr val="116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467D5D-4843-4BF9-8480-6D842E04C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123AA4-749F-4E01-8714-75BFD04F2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9043"/>
            <a:ext cx="8085138" cy="4194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B96BE-4307-426E-B51D-5CB851696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1635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Tex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1D819-F75E-AB46-81C5-E025DAE2D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7A4E-520B-C148-B714-BA42F0543959}" type="datetime4">
              <a:rPr lang="en-US" smtClean="0"/>
              <a:t>May 7,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FA97E2-AF37-8E4F-9AAF-28C70F76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56315-AC46-FB46-A160-10D8840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9377B-57F7-E540-8F97-440FE9FC6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804" y="3629684"/>
            <a:ext cx="2471298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1176C3D-BADE-E043-A85E-51D2A2CD1E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804" y="3060389"/>
            <a:ext cx="2471298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AC9FD4-986A-1143-952F-0455EE5DB8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43873" y="3629684"/>
            <a:ext cx="2465077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FBAEC7E-DD32-6941-BDE5-7E60DC326B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43873" y="3060389"/>
            <a:ext cx="2465077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EDE9A10-9DE3-B248-8F78-8B73765BCB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3721" y="3629684"/>
            <a:ext cx="2468187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BBB1A26-144D-5A4E-848E-32073CF2B8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3721" y="3060389"/>
            <a:ext cx="2468187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6C6FFED6-E934-9E4A-9B33-8C1B9DBF8D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06678" y="3629684"/>
            <a:ext cx="2470752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CD7F589A-4C21-5141-B552-1F22345FE1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6678" y="3060389"/>
            <a:ext cx="2470752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88012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63C547-68A2-4215-9134-BBBD4C427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8085138" cy="4087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41F9AF-370C-4BB1-9020-57C1551283D3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FEF96A4-4D21-4633-9699-6421AF43A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D43D9-4AC3-416C-86B4-38ED82D07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61286"/>
      </p:ext>
    </p:extLst>
  </p:cSld>
  <p:clrMapOvr>
    <a:masterClrMapping/>
  </p:clrMapOvr>
  <p:hf hd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urp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986613-125C-40F2-970F-C024AD90A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37723"/>
            <a:ext cx="8085138" cy="397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79EB8-FA92-4F75-A275-5F81D522E976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9DB93E3-903D-40F2-8298-33A119A545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29E62-A79B-43C8-BA4E-9FFE061B7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24313"/>
      </p:ext>
    </p:extLst>
  </p:cSld>
  <p:clrMapOvr>
    <a:masterClrMapping/>
  </p:clrMapOvr>
  <p:hf hd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o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F8AE5-4784-459B-B07F-14B270282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7271"/>
          <a:stretch/>
        </p:blipFill>
        <p:spPr>
          <a:xfrm>
            <a:off x="0" y="0"/>
            <a:ext cx="5199321" cy="6858000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055BD59-A722-4A43-A2FF-E6041AEC1414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CDD7B0-B266-44B7-89AC-09E026C44E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796925"/>
            <a:ext cx="3870325" cy="5210175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126556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FBD230-1BC9-476E-8893-6AC68347C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9063" y="796925"/>
            <a:ext cx="6535737" cy="521017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126556"/>
                </a:solidFill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98159745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8310423"/>
      </p:ext>
    </p:extLst>
  </p:cSld>
  <p:clrMapOvr>
    <a:masterClrMapping/>
  </p:clrMapOvr>
  <p:hf hd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445613"/>
      </p:ext>
    </p:extLst>
  </p:cSld>
  <p:clrMapOvr>
    <a:masterClrMapping/>
  </p:clrMapOvr>
  <p:hf hd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1127" y="133730"/>
            <a:ext cx="11101260" cy="116703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 spc="100" baseline="0">
                <a:solidFill>
                  <a:srgbClr val="40404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501651" y="1346348"/>
            <a:ext cx="11101388" cy="332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cap="all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250917"/>
      </p:ext>
    </p:extLst>
  </p:cSld>
  <p:clrMapOvr>
    <a:masterClrMapping/>
  </p:clrMapOvr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93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ub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F4DB-4F58-4B27-B5CD-B76CD79A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D7ED2-7B62-41EC-B474-30D03758E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73175"/>
            <a:ext cx="1051560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A755A"/>
                </a:solidFill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794976-93FF-4FBE-9DDD-8802229D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086E29-6D21-A8E8-8BD4-BBA3FB077DE9}"/>
              </a:ext>
            </a:extLst>
          </p:cNvPr>
          <p:cNvSpPr/>
          <p:nvPr userDrawn="1"/>
        </p:nvSpPr>
        <p:spPr>
          <a:xfrm>
            <a:off x="11353799" y="6049108"/>
            <a:ext cx="759069" cy="7033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ign, scoreboard&#10;&#10;Description automatically generated">
            <a:extLst>
              <a:ext uri="{FF2B5EF4-FFF2-40B4-BE49-F238E27FC236}">
                <a16:creationId xmlns:a16="http://schemas.microsoft.com/office/drawing/2014/main" id="{862C19CF-D6C0-82E2-4FA5-EE56817A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956" y="6264040"/>
            <a:ext cx="45633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B6E6C6-95EA-4A83-89CC-A6FE2789F8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92362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536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838E7B6-D082-4C95-A15C-162FD8CDC6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6425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2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2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FA08B4-E347-4540-9F0E-124D3F456B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0"/>
            <a:ext cx="7748588" cy="68580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1C9BC-F30F-4435-9A82-C80D578928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5263" y="244475"/>
            <a:ext cx="4279900" cy="57975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118324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D59C54-A614-4BF4-A92E-CEFE1F2FDCB8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rgbClr val="116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467D5D-4843-4BF9-8480-6D842E04C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123AA4-749F-4E01-8714-75BFD04F2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9043"/>
            <a:ext cx="8085138" cy="4194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30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63C547-68A2-4215-9134-BBBD4C427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8085138" cy="4087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41F9AF-370C-4BB1-9020-57C1551283D3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FEF96A4-4D21-4633-9699-6421AF43A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39291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urp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986613-125C-40F2-970F-C024AD90A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37723"/>
            <a:ext cx="8085138" cy="397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79EB8-FA92-4F75-A275-5F81D522E976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9DB93E3-903D-40F2-8298-33A119A545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53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o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F8AE5-4784-459B-B07F-14B270282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7271"/>
          <a:stretch/>
        </p:blipFill>
        <p:spPr>
          <a:xfrm>
            <a:off x="0" y="0"/>
            <a:ext cx="5199321" cy="6858000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055BD59-A722-4A43-A2FF-E6041AEC1414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CDD7B0-B266-44B7-89AC-09E026C44E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796925"/>
            <a:ext cx="3870325" cy="5210175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126556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FBD230-1BC9-476E-8893-6AC68347C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9063" y="796925"/>
            <a:ext cx="6535737" cy="521017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126556"/>
                </a:solidFill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50682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9B77-BC87-47E9-90A6-347E5E09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81037"/>
            <a:ext cx="6072554" cy="1174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309F6-935E-4983-AC90-C71830F16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7271"/>
          <a:stretch/>
        </p:blipFill>
        <p:spPr>
          <a:xfrm flipH="1" flipV="1">
            <a:off x="6992679" y="0"/>
            <a:ext cx="51993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4CF3F-EB26-4832-BDB7-A3A05DF8FA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04943" y="6062897"/>
            <a:ext cx="751616" cy="6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13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1127" y="133730"/>
            <a:ext cx="11101260" cy="116703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 spc="100" baseline="0">
                <a:solidFill>
                  <a:srgbClr val="40404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501651" y="1346348"/>
            <a:ext cx="11101388" cy="332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cap="all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390326"/>
      </p:ext>
    </p:extLst>
  </p:cSld>
  <p:clrMapOvr>
    <a:masterClrMapping/>
  </p:clrMapOvr>
  <p:hf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00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4CD8-662A-B3E6-4EA8-8CA6C80C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14E26-7999-B615-18F7-C825C2DD2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7136C-B236-54E8-B5F0-41512B1C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94945-E30E-4F5C-98F1-02B0E5BCD36B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21C57-B951-A011-DA23-360149FA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5B734-4652-CCB7-0857-D6798A9D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27ADB-8674-42FE-B37A-CABDB9307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7440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E5A9-8362-4343-8206-EC43122A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DDB33-5AFC-4658-A572-141EB8621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8269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1285" y="870485"/>
            <a:ext cx="7652100" cy="8020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291ED-08A5-5644-83B8-72A33308D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285" y="1946032"/>
            <a:ext cx="10520346" cy="4368800"/>
          </a:xfrm>
        </p:spPr>
        <p:txBody>
          <a:bodyPr/>
          <a:lstStyle>
            <a:lvl1pPr marL="228600" indent="-228600">
              <a:lnSpc>
                <a:spcPct val="105000"/>
              </a:lnSpc>
              <a:spcBef>
                <a:spcPts val="1800"/>
              </a:spcBef>
              <a:buFontTx/>
              <a:buBlip>
                <a:blip r:embed="rId2"/>
              </a:buBlip>
              <a:defRPr sz="2000" b="0" i="0">
                <a:solidFill>
                  <a:schemeClr val="tx2"/>
                </a:solidFill>
                <a:latin typeface="Poppins Medium" pitchFamily="2" charset="77"/>
                <a:cs typeface="Poppins Medium" pitchFamily="2" charset="77"/>
              </a:defRPr>
            </a:lvl1pPr>
            <a:lvl2pPr marL="685800" indent="-228600">
              <a:lnSpc>
                <a:spcPct val="105000"/>
              </a:lnSpc>
              <a:spcBef>
                <a:spcPts val="1000"/>
              </a:spcBef>
              <a:buFontTx/>
              <a:buBlip>
                <a:blip r:embed="rId3"/>
              </a:buBlip>
              <a:defRPr sz="1600" b="0" i="0">
                <a:solidFill>
                  <a:schemeClr val="tx2"/>
                </a:solidFill>
                <a:latin typeface="Poppins Medium" pitchFamily="2" charset="77"/>
                <a:cs typeface="Poppins Medium" pitchFamily="2" charset="77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3pPr>
            <a:lvl4pPr marL="16002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4pPr>
            <a:lvl5pPr marL="20574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6510CC-B40E-4649-BCCB-0A1FDD6C76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127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56315-AC46-FB46-A160-10D8840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AC9FD4-986A-1143-952F-0455EE5DB8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9838" y="3235570"/>
            <a:ext cx="4863219" cy="2662034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FBAEC7E-DD32-6941-BDE5-7E60DC326B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9838" y="2477478"/>
            <a:ext cx="4863219" cy="5783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64405A-2549-4956-B955-49DD4248AC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304" y="732149"/>
            <a:ext cx="5003800" cy="8493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8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title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6FC74C5-8DF2-49A5-9F27-7AE7FA4FFE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90342" y="3235570"/>
            <a:ext cx="5090525" cy="2662034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C6B75D83-2182-422F-A7E3-73E17F010B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0342" y="2477478"/>
            <a:ext cx="5090525" cy="5783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34141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56315-AC46-FB46-A160-10D8840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9377B-57F7-E540-8F97-440FE9FC6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804" y="3629684"/>
            <a:ext cx="2471298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1176C3D-BADE-E043-A85E-51D2A2CD1E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804" y="3060389"/>
            <a:ext cx="2471298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AC9FD4-986A-1143-952F-0455EE5DB8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43873" y="3629684"/>
            <a:ext cx="2465077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FBAEC7E-DD32-6941-BDE5-7E60DC326B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43873" y="3060389"/>
            <a:ext cx="2465077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EDE9A10-9DE3-B248-8F78-8B73765BCB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3721" y="3629684"/>
            <a:ext cx="2468187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BBB1A26-144D-5A4E-848E-32073CF2B8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3721" y="3060389"/>
            <a:ext cx="2468187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6C6FFED6-E934-9E4A-9B33-8C1B9DBF8D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06678" y="3629684"/>
            <a:ext cx="2470752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CD7F589A-4C21-5141-B552-1F22345FE1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6678" y="3060389"/>
            <a:ext cx="2470752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64405A-2549-4956-B955-49DD4248AC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304" y="732149"/>
            <a:ext cx="5003800" cy="8493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8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20893996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3AE8-5ED8-0C45-A349-54C7EA14D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6C3B1-5E92-6F4F-896B-0C798D98C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644" y="980363"/>
            <a:ext cx="7380629" cy="35454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7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6195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3AE8-5ED8-0C45-A349-54C7EA14D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6C3B1-5E92-6F4F-896B-0C798D98C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644" y="980363"/>
            <a:ext cx="7380629" cy="35454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7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933109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70173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1E5F65A4-2939-4E2E-AFCA-B511803379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7678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1E5F65A4-2939-4E2E-AFCA-B51180337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1D44AFD-C45D-4D4D-8E56-BD2EC43BFC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346509"/>
            <a:ext cx="10933350" cy="755851"/>
          </a:xfrm>
        </p:spPr>
        <p:txBody>
          <a:bodyPr lIns="0" tIns="45720" rIns="0" bIns="45720" anchor="b">
            <a:noAutofit/>
          </a:bodyPr>
          <a:lstStyle>
            <a:lvl1pPr>
              <a:defRPr sz="3800"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570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1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1127" y="133730"/>
            <a:ext cx="11101260" cy="116703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 spc="100" baseline="0">
                <a:solidFill>
                  <a:srgbClr val="40404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501651" y="1346348"/>
            <a:ext cx="11101388" cy="332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cap="all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01651" y="2068039"/>
            <a:ext cx="11101388" cy="4616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41F3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501131" y="2551447"/>
            <a:ext cx="11101911" cy="3467100"/>
          </a:xfrm>
          <a:prstGeom prst="rect">
            <a:avLst/>
          </a:prstGeom>
        </p:spPr>
        <p:txBody>
          <a:bodyPr/>
          <a:lstStyle>
            <a:lvl1pPr>
              <a:buClr>
                <a:srgbClr val="E41F35"/>
              </a:buClr>
              <a:defRPr sz="2400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1pPr>
            <a:lvl2pPr marL="685783" indent="-228594">
              <a:buClr>
                <a:srgbClr val="E41F35"/>
              </a:buClr>
              <a:buFont typeface="Courier New" panose="02070309020205020404" pitchFamily="49" charset="0"/>
              <a:buChar char="o"/>
              <a:defRPr sz="2000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2pPr>
            <a:lvl3pPr marL="1142971" indent="-228594">
              <a:buClr>
                <a:srgbClr val="E41F35"/>
              </a:buClr>
              <a:buFont typeface="Arial" panose="020B0604020202020204" pitchFamily="34" charset="0"/>
              <a:buChar char="–"/>
              <a:defRPr sz="1800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3pPr>
            <a:lvl4pPr marL="1600160" indent="-228594">
              <a:buClr>
                <a:srgbClr val="E41F35"/>
              </a:buClr>
              <a:buFont typeface="Wingdings" panose="05000000000000000000" pitchFamily="2" charset="2"/>
              <a:buChar char="§"/>
              <a:defRPr sz="1600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4pPr>
            <a:lvl5pPr marL="2057349" indent="-228594">
              <a:buClr>
                <a:srgbClr val="E41F35"/>
              </a:buClr>
              <a:buFont typeface="Arial" panose="020B0604020202020204" pitchFamily="34" charset="0"/>
              <a:buChar char="–"/>
              <a:defRPr sz="1600">
                <a:solidFill>
                  <a:srgbClr val="40404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2325198"/>
      </p:ext>
    </p:extLst>
  </p:cSld>
  <p:clrMapOvr>
    <a:masterClrMapping/>
  </p:clrMapOvr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E5A9-8362-4343-8206-EC43122A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DDB33-5AFC-4658-A572-141EB8621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868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1285" y="870485"/>
            <a:ext cx="7652100" cy="8020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291ED-08A5-5644-83B8-72A33308D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285" y="1946032"/>
            <a:ext cx="10520346" cy="4368800"/>
          </a:xfrm>
        </p:spPr>
        <p:txBody>
          <a:bodyPr/>
          <a:lstStyle>
            <a:lvl1pPr marL="228600" indent="-228600">
              <a:lnSpc>
                <a:spcPct val="105000"/>
              </a:lnSpc>
              <a:spcBef>
                <a:spcPts val="1800"/>
              </a:spcBef>
              <a:buFontTx/>
              <a:buBlip>
                <a:blip r:embed="rId2"/>
              </a:buBlip>
              <a:defRPr sz="2000" b="0" i="0">
                <a:solidFill>
                  <a:schemeClr val="tx2"/>
                </a:solidFill>
                <a:latin typeface="Poppins Medium" pitchFamily="2" charset="77"/>
                <a:cs typeface="Poppins Medium" pitchFamily="2" charset="77"/>
              </a:defRPr>
            </a:lvl1pPr>
            <a:lvl2pPr marL="685800" indent="-228600">
              <a:lnSpc>
                <a:spcPct val="105000"/>
              </a:lnSpc>
              <a:spcBef>
                <a:spcPts val="1000"/>
              </a:spcBef>
              <a:buFontTx/>
              <a:buBlip>
                <a:blip r:embed="rId3"/>
              </a:buBlip>
              <a:defRPr sz="1600" b="0" i="0">
                <a:solidFill>
                  <a:schemeClr val="tx2"/>
                </a:solidFill>
                <a:latin typeface="Poppins Medium" pitchFamily="2" charset="77"/>
                <a:cs typeface="Poppins Medium" pitchFamily="2" charset="77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3pPr>
            <a:lvl4pPr marL="16002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4pPr>
            <a:lvl5pPr marL="20574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6510CC-B40E-4649-BCCB-0A1FDD6C76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414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56315-AC46-FB46-A160-10D8840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AC9FD4-986A-1143-952F-0455EE5DB8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9838" y="3235570"/>
            <a:ext cx="4863219" cy="2662034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FBAEC7E-DD32-6941-BDE5-7E60DC326B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9838" y="2477478"/>
            <a:ext cx="4863219" cy="5783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64405A-2549-4956-B955-49DD4248AC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304" y="732149"/>
            <a:ext cx="5003800" cy="8493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8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title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6FC74C5-8DF2-49A5-9F27-7AE7FA4FFE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90342" y="3235570"/>
            <a:ext cx="5090525" cy="2662034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C6B75D83-2182-422F-A7E3-73E17F010B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0342" y="2477478"/>
            <a:ext cx="5090525" cy="5783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91626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56315-AC46-FB46-A160-10D8840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9377B-57F7-E540-8F97-440FE9FC6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804" y="3629684"/>
            <a:ext cx="2471298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1176C3D-BADE-E043-A85E-51D2A2CD1E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804" y="3060389"/>
            <a:ext cx="2471298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AC9FD4-986A-1143-952F-0455EE5DB8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43873" y="3629684"/>
            <a:ext cx="2465077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FBAEC7E-DD32-6941-BDE5-7E60DC326B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43873" y="3060389"/>
            <a:ext cx="2465077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EDE9A10-9DE3-B248-8F78-8B73765BCB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3721" y="3629684"/>
            <a:ext cx="2468187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BBB1A26-144D-5A4E-848E-32073CF2B8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3721" y="3060389"/>
            <a:ext cx="2468187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6C6FFED6-E934-9E4A-9B33-8C1B9DBF8D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06678" y="3629684"/>
            <a:ext cx="2470752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1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CD7F589A-4C21-5141-B552-1F22345FE1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6678" y="3060389"/>
            <a:ext cx="2470752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64405A-2549-4956-B955-49DD4248AC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1304" y="732149"/>
            <a:ext cx="5003800" cy="8493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8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43167144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3AE8-5ED8-0C45-A349-54C7EA14D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6C3B1-5E92-6F4F-896B-0C798D98C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644" y="980363"/>
            <a:ext cx="7380629" cy="35454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7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21808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3AE8-5ED8-0C45-A349-54C7EA14D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6C3B1-5E92-6F4F-896B-0C798D98C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644" y="980363"/>
            <a:ext cx="7380629" cy="35454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7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87075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99125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1E5F65A4-2939-4E2E-AFCA-B511803379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7678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1E5F65A4-2939-4E2E-AFCA-B51180337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1D44AFD-C45D-4D4D-8E56-BD2EC43BFCA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>
              <a:solidFill>
                <a:srgbClr val="FFFFFF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346509"/>
            <a:ext cx="10933350" cy="755851"/>
          </a:xfrm>
        </p:spPr>
        <p:txBody>
          <a:bodyPr lIns="0" tIns="45720" rIns="0" bIns="45720" anchor="b">
            <a:noAutofit/>
          </a:bodyPr>
          <a:lstStyle>
            <a:lvl1pPr>
              <a:defRPr sz="3800"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314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478" y="1330861"/>
            <a:ext cx="9946740" cy="3983524"/>
          </a:xfrm>
        </p:spPr>
        <p:txBody>
          <a:bodyPr anchor="ctr" anchorCtr="0">
            <a:noAutofit/>
          </a:bodyPr>
          <a:lstStyle>
            <a:lvl1pPr algn="l">
              <a:lnSpc>
                <a:spcPct val="150000"/>
              </a:lnSpc>
              <a:defRPr sz="54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EC8454-1209-944C-80BF-1F604648FA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5698" y="6196114"/>
            <a:ext cx="619506" cy="497586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4F830D1-C368-DF42-96C5-7BCAE2AD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A7A4E-520B-C148-B714-BA42F0543959}" type="datetime4">
              <a:rPr lang="en-US" smtClean="0"/>
              <a:t>May 7, 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C0D165B-D09B-2842-90F1-829AE0602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48D8EE8-1D14-F04E-B55C-812375AF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50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DDB33-5AFC-4658-A572-141EB8621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CAFCE3-C4F7-4811-A56C-D2B6571D75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654" y="556715"/>
            <a:ext cx="10658867" cy="8020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3486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291ED-08A5-5644-83B8-72A33308D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285" y="1946032"/>
            <a:ext cx="10520346" cy="4368800"/>
          </a:xfrm>
        </p:spPr>
        <p:txBody>
          <a:bodyPr/>
          <a:lstStyle>
            <a:lvl1pPr marL="228600" indent="-228600">
              <a:lnSpc>
                <a:spcPct val="105000"/>
              </a:lnSpc>
              <a:spcBef>
                <a:spcPts val="1800"/>
              </a:spcBef>
              <a:buFontTx/>
              <a:buBlip>
                <a:blip r:embed="rId2"/>
              </a:buBlip>
              <a:defRPr sz="2000" b="0" i="0">
                <a:solidFill>
                  <a:schemeClr val="tx2"/>
                </a:solidFill>
                <a:latin typeface="Poppins Medium" pitchFamily="2" charset="77"/>
                <a:cs typeface="Poppins Medium" pitchFamily="2" charset="77"/>
              </a:defRPr>
            </a:lvl1pPr>
            <a:lvl2pPr marL="685800" indent="-228600">
              <a:lnSpc>
                <a:spcPct val="105000"/>
              </a:lnSpc>
              <a:spcBef>
                <a:spcPts val="1000"/>
              </a:spcBef>
              <a:buFontTx/>
              <a:buBlip>
                <a:blip r:embed="rId3"/>
              </a:buBlip>
              <a:defRPr sz="1600" b="0" i="0">
                <a:solidFill>
                  <a:schemeClr val="tx2"/>
                </a:solidFill>
                <a:latin typeface="Poppins Medium" pitchFamily="2" charset="77"/>
                <a:cs typeface="Poppins Medium" pitchFamily="2" charset="77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3pPr>
            <a:lvl4pPr marL="16002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4pPr>
            <a:lvl5pPr marL="20574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6510CC-B40E-4649-BCCB-0A1FDD6C76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59B55C-7018-4DFB-8F73-3633E08AEC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654" y="556715"/>
            <a:ext cx="10658867" cy="8020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0553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- Dk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9236" y="5130808"/>
            <a:ext cx="9980939" cy="630194"/>
          </a:xfrm>
        </p:spPr>
        <p:txBody>
          <a:bodyPr lIns="0" anchor="t" anchorCtr="0">
            <a:noAutofit/>
          </a:bodyPr>
          <a:lstStyle>
            <a:lvl1pPr algn="l">
              <a:lnSpc>
                <a:spcPct val="1000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152AE7-824C-9D44-B820-CC8791DA0F3C}"/>
              </a:ext>
            </a:extLst>
          </p:cNvPr>
          <p:cNvSpPr/>
          <p:nvPr userDrawn="1"/>
        </p:nvSpPr>
        <p:spPr>
          <a:xfrm>
            <a:off x="559236" y="529555"/>
            <a:ext cx="7853244" cy="4015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B884D1-9838-5244-95A5-45531EA033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236" y="5867467"/>
            <a:ext cx="7399280" cy="71221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C2858B-5258-FC41-9682-733FBFF2C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6097"/>
            <a:ext cx="4223657" cy="33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0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56315-AC46-FB46-A160-10D8840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AC9FD4-986A-1143-952F-0455EE5DB8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39838" y="3235570"/>
            <a:ext cx="4863219" cy="2662034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FBAEC7E-DD32-6941-BDE5-7E60DC326B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9838" y="2477478"/>
            <a:ext cx="4863219" cy="5783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6FC74C5-8DF2-49A5-9F27-7AE7FA4FFE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90342" y="3235570"/>
            <a:ext cx="5090525" cy="2662034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C6B75D83-2182-422F-A7E3-73E17F010B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0342" y="2477478"/>
            <a:ext cx="5090525" cy="5783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8AB172-E311-4A99-BBB0-DDA8C7BF7C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654" y="556715"/>
            <a:ext cx="10658867" cy="8020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7358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56315-AC46-FB46-A160-10D8840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9377B-57F7-E540-8F97-440FE9FC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7804" y="3629684"/>
            <a:ext cx="2471298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1176C3D-BADE-E043-A85E-51D2A2CD1E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7804" y="3060389"/>
            <a:ext cx="2471298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AC9FD4-986A-1143-952F-0455EE5DB8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3873" y="3629684"/>
            <a:ext cx="2465077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DFBAEC7E-DD32-6941-BDE5-7E60DC326B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43873" y="3060389"/>
            <a:ext cx="2465077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EDE9A10-9DE3-B248-8F78-8B73765BCB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3721" y="3629684"/>
            <a:ext cx="2468187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BBB1A26-144D-5A4E-848E-32073CF2B8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3721" y="3060389"/>
            <a:ext cx="2468187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6C6FFED6-E934-9E4A-9B33-8C1B9DBF8D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06678" y="3629684"/>
            <a:ext cx="2470752" cy="2314575"/>
          </a:xfrm>
        </p:spPr>
        <p:txBody>
          <a:bodyPr/>
          <a:lstStyle>
            <a:lvl1pPr marL="0" indent="0">
              <a:lnSpc>
                <a:spcPct val="125000"/>
              </a:lnSpc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CD7F589A-4C21-5141-B552-1F22345FE1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6678" y="3060389"/>
            <a:ext cx="2470752" cy="61595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>
                <a:latin typeface="+mj-lt"/>
              </a:defRPr>
            </a:lvl2pPr>
            <a:lvl3pPr marL="914400" indent="0">
              <a:buFontTx/>
              <a:buNone/>
              <a:defRPr>
                <a:latin typeface="+mj-lt"/>
              </a:defRPr>
            </a:lvl3pPr>
            <a:lvl4pPr marL="1371600" indent="0">
              <a:buFontTx/>
              <a:buNone/>
              <a:defRPr>
                <a:latin typeface="+mj-lt"/>
              </a:defRPr>
            </a:lvl4pPr>
            <a:lvl5pPr marL="1828800" indent="0">
              <a:buFontTx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8958F8E-5D0D-403A-974F-3487D79AE6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654" y="556715"/>
            <a:ext cx="10658867" cy="80200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73181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3AE8-5ED8-0C45-A349-54C7EA14D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6C3B1-5E92-6F4F-896B-0C798D98C4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644" y="980363"/>
            <a:ext cx="7380629" cy="35454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7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57146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3AE8-5ED8-0C45-A349-54C7EA14D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6C3B1-5E92-6F4F-896B-0C798D98C4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2644" y="980363"/>
            <a:ext cx="7380629" cy="35454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7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60949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1923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1127" y="133730"/>
            <a:ext cx="11101260" cy="116703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 spc="100" baseline="0">
                <a:solidFill>
                  <a:srgbClr val="40404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501651" y="1346348"/>
            <a:ext cx="11101388" cy="332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cap="all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57464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0D2E0-F147-417C-9178-FCBDD34D0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01709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047258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ub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F4DB-4F58-4B27-B5CD-B76CD79A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D7ED2-7B62-41EC-B474-30D03758E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73175"/>
            <a:ext cx="1051560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A755A"/>
                </a:solidFill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794976-93FF-4FBE-9DDD-8802229D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30317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B6E6C6-95EA-4A83-89CC-A6FE2789F8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92362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72051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- Cob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9236" y="5130808"/>
            <a:ext cx="9980939" cy="630194"/>
          </a:xfrm>
        </p:spPr>
        <p:txBody>
          <a:bodyPr lIns="0" anchor="t" anchorCtr="0">
            <a:noAutofit/>
          </a:bodyPr>
          <a:lstStyle>
            <a:lvl1pPr algn="l">
              <a:lnSpc>
                <a:spcPct val="1000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152AE7-824C-9D44-B820-CC8791DA0F3C}"/>
              </a:ext>
            </a:extLst>
          </p:cNvPr>
          <p:cNvSpPr/>
          <p:nvPr userDrawn="1"/>
        </p:nvSpPr>
        <p:spPr>
          <a:xfrm>
            <a:off x="559236" y="529555"/>
            <a:ext cx="7853244" cy="4015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B884D1-9838-5244-95A5-45531EA033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236" y="5867467"/>
            <a:ext cx="7399280" cy="71221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C2858B-5258-FC41-9682-733FBFF2C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6097"/>
            <a:ext cx="4223657" cy="33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596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174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7254785-FC4A-4537-B2EB-24362EC0F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15129" r="19505" b="19175"/>
          <a:stretch/>
        </p:blipFill>
        <p:spPr>
          <a:xfrm>
            <a:off x="11582401" y="6260838"/>
            <a:ext cx="455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734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297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37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FA08B4-E347-4540-9F0E-124D3F456B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0"/>
            <a:ext cx="7748588" cy="68580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1C9BC-F30F-4435-9A82-C80D578928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5263" y="244475"/>
            <a:ext cx="4279900" cy="57975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40883243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D59C54-A614-4BF4-A92E-CEFE1F2FDCB8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rgbClr val="116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467D5D-4843-4BF9-8480-6D842E04C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123AA4-749F-4E01-8714-75BFD04F2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9043"/>
            <a:ext cx="8085138" cy="4194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FB685CD-E97C-41D6-A9F8-9A397283E2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15129" r="19505" b="19175"/>
          <a:stretch/>
        </p:blipFill>
        <p:spPr>
          <a:xfrm>
            <a:off x="11582401" y="6260838"/>
            <a:ext cx="455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91278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63C547-68A2-4215-9134-BBBD4C427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8085138" cy="4087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41F9AF-370C-4BB1-9020-57C1551283D3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FEF96A4-4D21-4633-9699-6421AF43A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695584D-BB18-4AFE-BBE4-8E34C6C37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15129" r="19505" b="19175"/>
          <a:stretch/>
        </p:blipFill>
        <p:spPr>
          <a:xfrm>
            <a:off x="11582401" y="6260838"/>
            <a:ext cx="455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7794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urp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986613-125C-40F2-970F-C024AD90A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37723"/>
            <a:ext cx="8085138" cy="397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79EB8-FA92-4F75-A275-5F81D522E976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9DB93E3-903D-40F2-8298-33A119A545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F68C5FC6-9785-4A90-999B-F0CD2E899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15129" r="19505" b="19175"/>
          <a:stretch/>
        </p:blipFill>
        <p:spPr>
          <a:xfrm>
            <a:off x="11582401" y="6260838"/>
            <a:ext cx="455858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3861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o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F8AE5-4784-459B-B07F-14B270282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7271"/>
          <a:stretch/>
        </p:blipFill>
        <p:spPr>
          <a:xfrm>
            <a:off x="0" y="0"/>
            <a:ext cx="5199321" cy="6858000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055BD59-A722-4A43-A2FF-E6041AEC1414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CDD7B0-B266-44B7-89AC-09E026C44E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796925"/>
            <a:ext cx="3870325" cy="5210175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126556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FBD230-1BC9-476E-8893-6AC68347C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9063" y="796925"/>
            <a:ext cx="6535737" cy="521017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126556"/>
                </a:solidFill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096512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911279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47D-A23C-4D4A-97E2-53CC5C00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0" y="2173745"/>
            <a:ext cx="8659500" cy="2102979"/>
          </a:xfrm>
        </p:spPr>
        <p:txBody>
          <a:bodyPr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AB276-7FD5-3D4C-82C3-0A7870B1D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88" y="4410075"/>
            <a:ext cx="4811712" cy="8477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689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077486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043024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ub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F4DB-4F58-4B27-B5CD-B76CD79A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D7ED2-7B62-41EC-B474-30D03758E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73175"/>
            <a:ext cx="1051560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A755A"/>
                </a:solidFill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794976-93FF-4FBE-9DDD-8802229D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29136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B6E6C6-95EA-4A83-89CC-A6FE2789F8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92362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1137903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728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E8C69-9326-43FC-8B29-B96F1AE8B9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251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F0FE91-0C3D-40B4-862F-399B37BDAF51}"/>
              </a:ext>
            </a:extLst>
          </p:cNvPr>
          <p:cNvSpPr/>
          <p:nvPr userDrawn="1"/>
        </p:nvSpPr>
        <p:spPr>
          <a:xfrm>
            <a:off x="11261889" y="5846885"/>
            <a:ext cx="801157" cy="8352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EEA795-38D4-45D1-89D0-AEDC57C1E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513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AAF24-C2BC-433D-9056-48971EEB46B6}"/>
              </a:ext>
            </a:extLst>
          </p:cNvPr>
          <p:cNvSpPr/>
          <p:nvPr userDrawn="1"/>
        </p:nvSpPr>
        <p:spPr>
          <a:xfrm>
            <a:off x="10761785" y="5811715"/>
            <a:ext cx="1310053" cy="9319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0D028C-FEBA-470F-8615-00F2339B53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698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FA08B4-E347-4540-9F0E-124D3F456B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0"/>
            <a:ext cx="7748588" cy="68580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1C9BC-F30F-4435-9A82-C80D578928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5263" y="244475"/>
            <a:ext cx="4279900" cy="57975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42137534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D59C54-A614-4BF4-A92E-CEFE1F2FDCB8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rgbClr val="116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467D5D-4843-4BF9-8480-6D842E04C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123AA4-749F-4E01-8714-75BFD04F2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9043"/>
            <a:ext cx="8085138" cy="4194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B96BE-4307-426E-B51D-5CB851696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5976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Dk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47D-A23C-4D4A-97E2-53CC5C00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0" y="2173745"/>
            <a:ext cx="8659500" cy="2102979"/>
          </a:xfrm>
        </p:spPr>
        <p:txBody>
          <a:bodyPr>
            <a:noAutofit/>
          </a:bodyPr>
          <a:lstStyle>
            <a:lvl1pPr algn="l">
              <a:defRPr sz="7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AB276-7FD5-3D4C-82C3-0A7870B1D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88" y="4410075"/>
            <a:ext cx="4811712" cy="8477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7C608-558C-E840-9F87-1C159DFA46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5740" y="5542482"/>
            <a:ext cx="1289411" cy="10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18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63C547-68A2-4215-9134-BBBD4C427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8085138" cy="4087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41F9AF-370C-4BB1-9020-57C1551283D3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FEF96A4-4D21-4633-9699-6421AF43A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D43D9-4AC3-416C-86B4-38ED82D07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43757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urp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986613-125C-40F2-970F-C024AD90A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37723"/>
            <a:ext cx="8085138" cy="397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79EB8-FA92-4F75-A275-5F81D522E976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9DB93E3-903D-40F2-8298-33A119A545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29E62-A79B-43C8-BA4E-9FFE061B7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37288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o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F8AE5-4784-459B-B07F-14B270282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7271"/>
          <a:stretch/>
        </p:blipFill>
        <p:spPr>
          <a:xfrm>
            <a:off x="0" y="0"/>
            <a:ext cx="5199321" cy="6858000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055BD59-A722-4A43-A2FF-E6041AEC1414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CDD7B0-B266-44B7-89AC-09E026C44E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796925"/>
            <a:ext cx="3870325" cy="5210175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126556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FBD230-1BC9-476E-8893-6AC68347C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9063" y="796925"/>
            <a:ext cx="6535737" cy="521017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126556"/>
                </a:solidFill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8214536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1260040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2214095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 Arr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icon&#10;&#10;Description automatically generated">
            <a:extLst>
              <a:ext uri="{FF2B5EF4-FFF2-40B4-BE49-F238E27FC236}">
                <a16:creationId xmlns:a16="http://schemas.microsoft.com/office/drawing/2014/main" id="{BF1FEF04-E3A9-4BEE-B5A3-03C5D91197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FDD00BF-FC25-4804-8DAC-CD02178B0E86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27E249-3883-45BF-A5EB-4C433E1FBC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9117" y="2304855"/>
            <a:ext cx="7669212" cy="224828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5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1035464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7911708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ub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F4DB-4F58-4B27-B5CD-B76CD79A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D7ED2-7B62-41EC-B474-30D03758E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73175"/>
            <a:ext cx="1051560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A755A"/>
                </a:solidFill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794976-93FF-4FBE-9DDD-8802229D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37911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B6E6C6-95EA-4A83-89CC-A6FE2789F8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92362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956095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0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EEBF74-64B8-AC44-9ED4-3C29AA720B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6576" y="1800081"/>
            <a:ext cx="4483656" cy="32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691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9E8C69-9326-43FC-8B29-B96F1AE8B9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030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F0FE91-0C3D-40B4-862F-399B37BDAF51}"/>
              </a:ext>
            </a:extLst>
          </p:cNvPr>
          <p:cNvSpPr/>
          <p:nvPr userDrawn="1"/>
        </p:nvSpPr>
        <p:spPr>
          <a:xfrm>
            <a:off x="11261889" y="5846885"/>
            <a:ext cx="801157" cy="83526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EEA795-38D4-45D1-89D0-AEDC57C1EB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345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3AAF24-C2BC-433D-9056-48971EEB46B6}"/>
              </a:ext>
            </a:extLst>
          </p:cNvPr>
          <p:cNvSpPr/>
          <p:nvPr userDrawn="1"/>
        </p:nvSpPr>
        <p:spPr>
          <a:xfrm>
            <a:off x="10761785" y="5811715"/>
            <a:ext cx="1310053" cy="9319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0D028C-FEBA-470F-8615-00F2339B53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308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FA08B4-E347-4540-9F0E-124D3F456B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0"/>
            <a:ext cx="7748588" cy="68580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1C9BC-F30F-4435-9A82-C80D578928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5263" y="244475"/>
            <a:ext cx="4279900" cy="57975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29742001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D59C54-A614-4BF4-A92E-CEFE1F2FDCB8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rgbClr val="116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467D5D-4843-4BF9-8480-6D842E04C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123AA4-749F-4E01-8714-75BFD04F2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9043"/>
            <a:ext cx="8085138" cy="4194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B96BE-4307-426E-B51D-5CB8516960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53960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63C547-68A2-4215-9134-BBBD4C427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8085138" cy="4087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41F9AF-370C-4BB1-9020-57C1551283D3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FEF96A4-4D21-4633-9699-6421AF43A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CD43D9-4AC3-416C-86B4-38ED82D07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25884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urp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986613-125C-40F2-970F-C024AD90A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37723"/>
            <a:ext cx="8085138" cy="397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79EB8-FA92-4F75-A275-5F81D522E976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9DB93E3-903D-40F2-8298-33A119A545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29E62-A79B-43C8-BA4E-9FFE061B7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185" y="6062317"/>
            <a:ext cx="749873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00931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o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F8AE5-4784-459B-B07F-14B270282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7271"/>
          <a:stretch/>
        </p:blipFill>
        <p:spPr>
          <a:xfrm>
            <a:off x="0" y="0"/>
            <a:ext cx="5199321" cy="6858000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055BD59-A722-4A43-A2FF-E6041AEC1414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CDD7B0-B266-44B7-89AC-09E026C44E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796925"/>
            <a:ext cx="3870325" cy="5210175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126556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FBD230-1BC9-476E-8893-6AC68347C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9063" y="796925"/>
            <a:ext cx="6535737" cy="521017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126556"/>
                </a:solidFill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2045624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3298655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35735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EEBF74-64B8-AC44-9ED4-3C29AA720B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6576" y="1800081"/>
            <a:ext cx="4483655" cy="32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992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501127" y="133730"/>
            <a:ext cx="11101260" cy="116703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 spc="100" baseline="0">
                <a:solidFill>
                  <a:srgbClr val="40404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501651" y="1346348"/>
            <a:ext cx="11101388" cy="3327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cap="all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cap="all" baseline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1649812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Arr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icon&#10;&#10;Description automatically generated">
            <a:extLst>
              <a:ext uri="{FF2B5EF4-FFF2-40B4-BE49-F238E27FC236}">
                <a16:creationId xmlns:a16="http://schemas.microsoft.com/office/drawing/2014/main" id="{BF1FEF04-E3A9-4BEE-B5A3-03C5D91197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FDD00BF-FC25-4804-8DAC-CD02178B0E86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27E249-3883-45BF-A5EB-4C433E1FBC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9117" y="2304855"/>
            <a:ext cx="7669212" cy="224828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5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32683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52240-4942-4734-82F3-C3E3B2B5E5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35B6798-F337-4867-ACDF-9B60D8A189BA}"/>
              </a:ext>
            </a:extLst>
          </p:cNvPr>
          <p:cNvSpPr/>
          <p:nvPr userDrawn="1"/>
        </p:nvSpPr>
        <p:spPr>
          <a:xfrm>
            <a:off x="0" y="1"/>
            <a:ext cx="12191999" cy="6857999"/>
          </a:xfrm>
          <a:prstGeom prst="rightArrow">
            <a:avLst>
              <a:gd name="adj1" fmla="val 33645"/>
              <a:gd name="adj2" fmla="val 113694"/>
            </a:avLst>
          </a:prstGeom>
          <a:solidFill>
            <a:srgbClr val="DB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EBD9555D-79C5-4CD5-B3F1-B0FD10E9F4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6172200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 slide</a:t>
            </a:r>
          </a:p>
        </p:txBody>
      </p:sp>
    </p:spTree>
    <p:extLst>
      <p:ext uri="{BB962C8B-B14F-4D97-AF65-F5344CB8AC3E}">
        <p14:creationId xmlns:p14="http://schemas.microsoft.com/office/powerpoint/2010/main" val="18943968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4A5B64-C861-4296-A187-BB499740B30E}"/>
              </a:ext>
            </a:extLst>
          </p:cNvPr>
          <p:cNvSpPr/>
          <p:nvPr userDrawn="1"/>
        </p:nvSpPr>
        <p:spPr>
          <a:xfrm>
            <a:off x="0" y="0"/>
            <a:ext cx="4059936" cy="6858000"/>
          </a:xfrm>
          <a:prstGeom prst="rect">
            <a:avLst/>
          </a:prstGeom>
          <a:solidFill>
            <a:srgbClr val="57E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E9B9B0-5B8C-461A-B991-63AE0A859FA3}"/>
              </a:ext>
            </a:extLst>
          </p:cNvPr>
          <p:cNvSpPr/>
          <p:nvPr userDrawn="1"/>
        </p:nvSpPr>
        <p:spPr>
          <a:xfrm>
            <a:off x="4059936" y="0"/>
            <a:ext cx="405993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B8978-451E-44B9-B525-2FCE3D1D07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169" y="830263"/>
            <a:ext cx="3573462" cy="52720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rgbClr val="0F41F0"/>
                </a:solidFill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6F3B99A-2559-4F87-B692-A50E06BC89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1676" y="830263"/>
            <a:ext cx="3573462" cy="52720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3D3268-1B04-4079-8537-FD29597E9A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0184" y="830263"/>
            <a:ext cx="3573462" cy="52720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rgbClr val="0F41F0"/>
                </a:solidFill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D2C1F2C-4982-4835-A241-7191A3EE6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54713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">
    <p:bg>
      <p:bgPr>
        <a:solidFill>
          <a:srgbClr val="57EB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7EBCF28-7B56-4E44-8386-EE17FD5D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0F41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F203543-1A7B-4926-8FA7-5799CAA3C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07026EE-D3E5-428E-8255-D53E3A6A619C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51660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A2D349A-AF7C-4DB3-82F2-0495547CD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3D7434-A6AF-426B-A1A1-750DA9303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7BAD5C1-AACD-474A-8549-4B0C2B7B2465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17163"/>
      </p:ext>
    </p:extLst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emale staring at snowcapped mountains in the distance">
            <a:extLst>
              <a:ext uri="{FF2B5EF4-FFF2-40B4-BE49-F238E27FC236}">
                <a16:creationId xmlns:a16="http://schemas.microsoft.com/office/drawing/2014/main" id="{15856EEE-64C1-413E-BF1E-A0B90BCE60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9349F26-A41E-4E24-BD66-A6F55D2D6A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50" y="334777"/>
            <a:ext cx="4389500" cy="2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37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ve-Beyond-Together">
    <p:bg>
      <p:bgPr>
        <a:solidFill>
          <a:srgbClr val="0F4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EA93486-FD24-407A-94C1-5E2F3D6AF5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26" y="1807323"/>
            <a:ext cx="4480948" cy="32433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DB6EBD-8252-4DD4-AEC3-F55ADF90E16A}"/>
              </a:ext>
            </a:extLst>
          </p:cNvPr>
          <p:cNvSpPr/>
          <p:nvPr userDrawn="1"/>
        </p:nvSpPr>
        <p:spPr>
          <a:xfrm>
            <a:off x="11254154" y="5688624"/>
            <a:ext cx="852854" cy="1134208"/>
          </a:xfrm>
          <a:prstGeom prst="rect">
            <a:avLst/>
          </a:prstGeom>
          <a:solidFill>
            <a:srgbClr val="0F4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3119"/>
      </p:ext>
    </p:extLst>
  </p:cSld>
  <p:clrMapOvr>
    <a:masterClrMapping/>
  </p:clrMapOvr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magine Wo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8C19B25-FE35-475F-8119-0780B34C98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26" y="1807323"/>
            <a:ext cx="4480948" cy="3243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450C6B-98FC-40CF-9874-0E724104E99E}"/>
              </a:ext>
            </a:extLst>
          </p:cNvPr>
          <p:cNvSpPr/>
          <p:nvPr userDrawn="1"/>
        </p:nvSpPr>
        <p:spPr>
          <a:xfrm>
            <a:off x="11254154" y="5688624"/>
            <a:ext cx="852854" cy="113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40695"/>
      </p:ext>
    </p:extLst>
  </p:cSld>
  <p:clrMapOvr>
    <a:masterClrMapping/>
  </p:clrMapOvr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GN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917ED10-0F36-4BB5-8B02-37AB1F9B185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D44928-3B85-495D-8F4B-CFFBE7CE26E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D86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4C6BBA-49EA-4CE6-AC7D-77DE2036E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796" r="3780" b="3741"/>
            <a:stretch/>
          </p:blipFill>
          <p:spPr>
            <a:xfrm>
              <a:off x="5150734" y="453476"/>
              <a:ext cx="7041266" cy="640452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4DB5133-A3BB-4C35-ABD3-C94B910F2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23065" y="1770928"/>
              <a:ext cx="3471364" cy="3449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762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1285" y="870484"/>
            <a:ext cx="8823698" cy="149222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291ED-08A5-5644-83B8-72A33308D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284" y="2786159"/>
            <a:ext cx="8571413" cy="3138261"/>
          </a:xfrm>
        </p:spPr>
        <p:txBody>
          <a:bodyPr/>
          <a:lstStyle>
            <a:lvl1pPr marL="228600" indent="-228600">
              <a:lnSpc>
                <a:spcPct val="105000"/>
              </a:lnSpc>
              <a:spcBef>
                <a:spcPts val="1800"/>
              </a:spcBef>
              <a:buFontTx/>
              <a:buBlip>
                <a:blip r:embed="rId2"/>
              </a:buBlip>
              <a:defRPr sz="20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1pPr>
            <a:lvl2pPr marL="685800" indent="-228600">
              <a:lnSpc>
                <a:spcPct val="105000"/>
              </a:lnSpc>
              <a:spcBef>
                <a:spcPts val="1000"/>
              </a:spcBef>
              <a:buFontTx/>
              <a:buBlip>
                <a:blip r:embed="rId3"/>
              </a:buBlip>
              <a:defRPr sz="16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defRPr>
            </a:lvl2pPr>
            <a:lvl3pPr marL="11430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1"/>
                </a:solidFill>
              </a:defRPr>
            </a:lvl3pPr>
            <a:lvl4pPr marL="16002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1"/>
                </a:solidFill>
              </a:defRPr>
            </a:lvl4pPr>
            <a:lvl5pPr marL="2057400" indent="-228600">
              <a:lnSpc>
                <a:spcPct val="100000"/>
              </a:lnSpc>
              <a:buFontTx/>
              <a:buBlip>
                <a:blip r:embed="rId3"/>
              </a:buBlip>
              <a:defRPr sz="1200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F64B2CB-586F-1044-950C-60EBEFAB192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22A7A4E-520B-C148-B714-BA42F0543959}" type="datetime4">
              <a:rPr lang="en-US" smtClean="0"/>
              <a:pPr/>
              <a:t>May 7, 2024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1EFC6E6D-4115-6A46-9974-214277D0ACB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6510CC-B40E-4649-BCCB-0A1FDD6C76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610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book"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&#10;&#10;Description automatically generated">
            <a:extLst>
              <a:ext uri="{FF2B5EF4-FFF2-40B4-BE49-F238E27FC236}">
                <a16:creationId xmlns:a16="http://schemas.microsoft.com/office/drawing/2014/main" id="{7398D819-43E4-4C2A-9225-2B4CBD9CB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 t="12307" r="9495" b="6539"/>
          <a:stretch/>
        </p:blipFill>
        <p:spPr>
          <a:xfrm>
            <a:off x="767598" y="-2208"/>
            <a:ext cx="10656804" cy="68624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779D0-12AA-478E-A931-17EC71C259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7C20E3-C6F1-4F24-8276-85BC49FD41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1981" y="384602"/>
            <a:ext cx="4405434" cy="61392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20E4D7-4E1E-40B5-861E-7538172A43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7706" y="301564"/>
            <a:ext cx="2294961" cy="120454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7729BFA-1EB4-4AA9-8600-56CAE4678D9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908287" y="301564"/>
            <a:ext cx="2294961" cy="120454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rgbClr val="0F41F0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A460E96-E5A8-41AB-8F4B-0E6DB092663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08287" y="1948502"/>
            <a:ext cx="2294961" cy="120454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0172B950-01A4-4F77-AAAF-8CFC56B64A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908287" y="3669754"/>
            <a:ext cx="2294961" cy="120454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898A6197-0A1D-4248-AF41-EB01B9DF3C4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08287" y="5316692"/>
            <a:ext cx="2294961" cy="120454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rgbClr val="0F41F0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C8F60A4-3233-4700-A373-FAA60286A2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77706" y="1948502"/>
            <a:ext cx="2294961" cy="120454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DCAC241-F0B4-4C43-8934-50F1A26B66B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77706" y="5316692"/>
            <a:ext cx="2294961" cy="120454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281A03ED-6454-4A34-B725-C83A998FC3C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77705" y="3669784"/>
            <a:ext cx="2294961" cy="120454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rgbClr val="0F41F0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3013459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01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ub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F4DB-4F58-4B27-B5CD-B76CD79A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D7ED2-7B62-41EC-B474-30D03758E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73175"/>
            <a:ext cx="1051560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A755A"/>
                </a:solidFill>
              </a:defRPr>
            </a:lvl1pPr>
          </a:lstStyle>
          <a:p>
            <a:pPr lvl="0"/>
            <a:r>
              <a:rPr lang="en-US"/>
              <a:t>Sub-heading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794976-93FF-4FBE-9DDD-8802229D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rgbClr val="FA755A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086E29-6D21-A8E8-8BD4-BBA3FB077DE9}"/>
              </a:ext>
            </a:extLst>
          </p:cNvPr>
          <p:cNvSpPr/>
          <p:nvPr userDrawn="1"/>
        </p:nvSpPr>
        <p:spPr>
          <a:xfrm>
            <a:off x="11353799" y="6049108"/>
            <a:ext cx="759069" cy="7033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ign, scoreboard&#10;&#10;Description automatically generated">
            <a:extLst>
              <a:ext uri="{FF2B5EF4-FFF2-40B4-BE49-F238E27FC236}">
                <a16:creationId xmlns:a16="http://schemas.microsoft.com/office/drawing/2014/main" id="{862C19CF-D6C0-82E2-4FA5-EE56817A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956" y="6264040"/>
            <a:ext cx="45633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9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E6660FC-72E5-40E2-9560-2F7FC172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FEE0954-0C2F-47EF-8F78-57D8E718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B6E6C6-95EA-4A83-89CC-A6FE2789F87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92362" y="1825625"/>
            <a:ext cx="5061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A755A"/>
              </a:buClr>
              <a:defRPr/>
            </a:lvl1pPr>
            <a:lvl2pPr>
              <a:buClr>
                <a:srgbClr val="FA755A"/>
              </a:buClr>
              <a:defRPr/>
            </a:lvl2pPr>
            <a:lvl3pPr>
              <a:buClr>
                <a:srgbClr val="FA755A"/>
              </a:buClr>
              <a:defRPr/>
            </a:lvl3pPr>
            <a:lvl4pPr>
              <a:buClr>
                <a:srgbClr val="FA755A"/>
              </a:buClr>
              <a:defRPr/>
            </a:lvl4pPr>
            <a:lvl5pPr>
              <a:buClr>
                <a:srgbClr val="FA755A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159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8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5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3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Text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49044-19E7-454F-9F0A-DCF1AE6CA1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0112" y="3441255"/>
            <a:ext cx="3145804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39D408-446D-4E87-93EA-D49E3D53E3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6087" y="3440781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0944781-4B77-483E-9A80-C2EAAD54EC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3100" y="3440782"/>
            <a:ext cx="3145802" cy="19890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070CD3-F393-4FB7-9F46-12D00441A3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0112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9E55517-7067-4878-94AF-97E7EEB5A61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6086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AD1F274-27E2-41ED-8C18-31D6105430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23099" y="1361372"/>
            <a:ext cx="3145803" cy="19890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1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FA08B4-E347-4540-9F0E-124D3F456BE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0"/>
            <a:ext cx="7748588" cy="68580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1C9BC-F30F-4435-9A82-C80D578928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5263" y="244475"/>
            <a:ext cx="4279900" cy="57975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Text </a:t>
            </a:r>
          </a:p>
        </p:txBody>
      </p:sp>
    </p:spTree>
    <p:extLst>
      <p:ext uri="{BB962C8B-B14F-4D97-AF65-F5344CB8AC3E}">
        <p14:creationId xmlns:p14="http://schemas.microsoft.com/office/powerpoint/2010/main" val="23597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6D59C54-A614-4BF4-A92E-CEFE1F2FDCB8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rgbClr val="116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467D5D-4843-4BF9-8480-6D842E04C0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123AA4-749F-4E01-8714-75BFD04F2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9043"/>
            <a:ext cx="8085138" cy="4194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86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93AE8-5ED8-0C45-A349-54C7EA14D2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E9AD8-81D8-AC4E-98CB-8CCFEE54AE0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22A7A4E-520B-C148-B714-BA42F0543959}" type="datetime4">
              <a:rPr lang="en-US" smtClean="0"/>
              <a:pPr/>
              <a:t>May 7,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F3DDF-7054-0E4D-AFC2-DD8FB743BE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6C3B1-5E92-6F4F-896B-0C798D98C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644" y="980363"/>
            <a:ext cx="7380629" cy="35454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7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987684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63C547-68A2-4215-9134-BBBD4C427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8800"/>
            <a:ext cx="8085138" cy="40878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41F9AF-370C-4BB1-9020-57C1551283D3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FEF96A4-4D21-4633-9699-6421AF43A6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8930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urp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9986613-125C-40F2-970F-C024AD90A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37723"/>
            <a:ext cx="8085138" cy="397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79EB8-FA92-4F75-A275-5F81D522E976}"/>
              </a:ext>
            </a:extLst>
          </p:cNvPr>
          <p:cNvSpPr/>
          <p:nvPr userDrawn="1"/>
        </p:nvSpPr>
        <p:spPr>
          <a:xfrm>
            <a:off x="9022702" y="0"/>
            <a:ext cx="316929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2880" rtlCol="0" anchor="ctr"/>
          <a:lstStyle/>
          <a:p>
            <a:pPr marL="0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</a:p>
          <a:p>
            <a:pPr marL="182880" lvl="1" indent="-182880">
              <a:lnSpc>
                <a:spcPts val="1800"/>
              </a:lnSpc>
            </a:pP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9DB93E3-903D-40F2-8298-33A119A545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5913" y="365125"/>
            <a:ext cx="2830512" cy="6122988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1219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o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F8AE5-4784-459B-B07F-14B270282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7271"/>
          <a:stretch/>
        </p:blipFill>
        <p:spPr>
          <a:xfrm>
            <a:off x="0" y="0"/>
            <a:ext cx="5199321" cy="6858000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055BD59-A722-4A43-A2FF-E6041AEC1414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CDD7B0-B266-44B7-89AC-09E026C44E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796925"/>
            <a:ext cx="3870325" cy="5210175"/>
          </a:xfr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126556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FBD230-1BC9-476E-8893-6AC68347C8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9063" y="796925"/>
            <a:ext cx="6535737" cy="5210175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126556"/>
                </a:solidFill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13966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9B77-BC87-47E9-90A6-347E5E09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81037"/>
            <a:ext cx="6072554" cy="1174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309F6-935E-4983-AC90-C71830F16A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7271"/>
          <a:stretch/>
        </p:blipFill>
        <p:spPr>
          <a:xfrm flipH="1" flipV="1">
            <a:off x="6992679" y="0"/>
            <a:ext cx="519932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4CF3F-EB26-4832-BDB7-A3A05DF8FA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04943" y="6062897"/>
            <a:ext cx="751616" cy="6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3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DD2E-647C-4C37-93DB-2178B867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8085992" cy="5924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58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9236" y="5130808"/>
            <a:ext cx="9980939" cy="630194"/>
          </a:xfrm>
        </p:spPr>
        <p:txBody>
          <a:bodyPr lIns="0" anchor="t" anchorCtr="0">
            <a:noAutofit/>
          </a:bodyPr>
          <a:lstStyle>
            <a:lvl1pPr algn="l">
              <a:lnSpc>
                <a:spcPct val="100000"/>
              </a:lnSpc>
              <a:defRPr sz="38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152AE7-824C-9D44-B820-CC8791DA0F3C}"/>
              </a:ext>
            </a:extLst>
          </p:cNvPr>
          <p:cNvSpPr/>
          <p:nvPr userDrawn="1"/>
        </p:nvSpPr>
        <p:spPr>
          <a:xfrm>
            <a:off x="559236" y="529555"/>
            <a:ext cx="7853244" cy="40156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B884D1-9838-5244-95A5-45531EA033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236" y="5867467"/>
            <a:ext cx="7399280" cy="71221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40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C2858B-5258-FC41-9682-733FBFF2C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6097"/>
            <a:ext cx="4223657" cy="33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 - Dk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B112-B39B-414B-B0AB-98F437499B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9236" y="5130808"/>
            <a:ext cx="9980939" cy="630194"/>
          </a:xfrm>
        </p:spPr>
        <p:txBody>
          <a:bodyPr lIns="0" anchor="t" anchorCtr="0">
            <a:noAutofit/>
          </a:bodyPr>
          <a:lstStyle>
            <a:lvl1pPr algn="l">
              <a:lnSpc>
                <a:spcPct val="100000"/>
              </a:lnSpc>
              <a:defRPr sz="3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152AE7-824C-9D44-B820-CC8791DA0F3C}"/>
              </a:ext>
            </a:extLst>
          </p:cNvPr>
          <p:cNvSpPr/>
          <p:nvPr userDrawn="1"/>
        </p:nvSpPr>
        <p:spPr>
          <a:xfrm>
            <a:off x="559236" y="486693"/>
            <a:ext cx="7853244" cy="40156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2"/>
              </a:solidFill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CB884D1-9838-5244-95A5-45531EA033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9236" y="5867467"/>
            <a:ext cx="7399280" cy="71221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 sz="16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C2858B-5258-FC41-9682-733FBFF2C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960" y="1268177"/>
            <a:ext cx="4223657" cy="33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5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Patter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47D-A23C-4D4A-97E2-53CC5C00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0" y="2173745"/>
            <a:ext cx="8659500" cy="2102979"/>
          </a:xfrm>
        </p:spPr>
        <p:txBody>
          <a:bodyPr>
            <a:no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AB276-7FD5-3D4C-82C3-0A7870B1D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88" y="4410075"/>
            <a:ext cx="4811712" cy="8477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6576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- Dk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47D-A23C-4D4A-97E2-53CC5C00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00" y="2173745"/>
            <a:ext cx="8659500" cy="2102979"/>
          </a:xfrm>
        </p:spPr>
        <p:txBody>
          <a:bodyPr>
            <a:noAutofit/>
          </a:bodyPr>
          <a:lstStyle>
            <a:lvl1pPr algn="l">
              <a:defRPr sz="72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FAB276-7FD5-3D4C-82C3-0A7870B1D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488" y="4410075"/>
            <a:ext cx="4811712" cy="8477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67C608-558C-E840-9F87-1C159DFA46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5740" y="5542482"/>
            <a:ext cx="1289411" cy="10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3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105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04.xml"/><Relationship Id="rId9" Type="http://schemas.openxmlformats.org/officeDocument/2006/relationships/image" Target="../media/image15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7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116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122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56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155.xml"/><Relationship Id="rId9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64.xml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163.xml"/><Relationship Id="rId9" Type="http://schemas.openxmlformats.org/officeDocument/2006/relationships/theme" Target="../theme/theme1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42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57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82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0F0E1-AE51-7D4B-9CA2-D172814A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10" y="562665"/>
            <a:ext cx="6519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5087-255F-844D-863A-31116F81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008" y="2136412"/>
            <a:ext cx="10515600" cy="3930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F233BFE2-8CE9-304F-8BA7-C42BC180D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69461" y="6370952"/>
            <a:ext cx="2200497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600" b="0" i="0">
                <a:solidFill>
                  <a:schemeClr val="bg1"/>
                </a:solidFill>
                <a:latin typeface="Poppins Light" pitchFamily="2" charset="77"/>
                <a:ea typeface="MingLiU_HKSCS-ExtB" panose="02020500000000000000" pitchFamily="18" charset="-120"/>
                <a:cs typeface="Poppins Light" pitchFamily="2" charset="77"/>
              </a:defRPr>
            </a:lvl1pPr>
          </a:lstStyle>
          <a:p>
            <a:fld id="{6014FD43-6FDE-5A44-AC43-E8AB2719AE1A}" type="datetime4">
              <a:rPr lang="en-US" smtClean="0"/>
              <a:t>May 7, 2024</a:t>
            </a:fld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1EB60FE-7933-8C40-9377-874E97513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6554" y="191588"/>
            <a:ext cx="608271" cy="365127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AF672DB-3262-9A44-9186-E09DB5B40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8908" y="6368263"/>
            <a:ext cx="2210552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8E5F1-1A4E-6545-27BE-D51A0CE48EF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320748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38" r:id="rId2"/>
    <p:sldLayoutId id="2147483739" r:id="rId3"/>
    <p:sldLayoutId id="2147483729" r:id="rId4"/>
    <p:sldLayoutId id="2147483730" r:id="rId5"/>
    <p:sldLayoutId id="2147483694" r:id="rId6"/>
    <p:sldLayoutId id="2147483732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Poppins SemiBold" panose="02000000000000000000" pitchFamily="2" charset="77"/>
          <a:ea typeface="+mj-ea"/>
          <a:cs typeface="Poppins SemiBold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46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0F0E1-AE51-7D4B-9CA2-D172814A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08" y="838986"/>
            <a:ext cx="72716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5087-255F-844D-863A-31116F81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008" y="2161536"/>
            <a:ext cx="10515600" cy="3930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377DC4-AB10-2542-9392-C5BC6F12F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288" y="191588"/>
            <a:ext cx="608271" cy="365127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600" b="0" i="0">
                <a:solidFill>
                  <a:schemeClr val="bg1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picture containing text, sign, scoreboard&#10;&#10;Description automatically generated">
            <a:extLst>
              <a:ext uri="{FF2B5EF4-FFF2-40B4-BE49-F238E27FC236}">
                <a16:creationId xmlns:a16="http://schemas.microsoft.com/office/drawing/2014/main" id="{677AD5F5-1DDE-BB7D-69CC-0765B9A82B5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956" y="6264040"/>
            <a:ext cx="456333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3ED7F1-6752-D488-2EA8-3426D0A72856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121116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>
          <a:solidFill>
            <a:schemeClr val="tx2"/>
          </a:solidFill>
          <a:latin typeface="Poppins SemiBold" panose="02000000000000000000" pitchFamily="2" charset="77"/>
          <a:ea typeface="+mj-ea"/>
          <a:cs typeface="Poppins SemiBold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Tx/>
        <a:buBlip>
          <a:blip r:embed="rId10"/>
        </a:buBlip>
        <a:defRPr sz="20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1"/>
        </a:buBlip>
        <a:defRPr sz="16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1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1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1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21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0F0E1-AE51-7D4B-9CA2-D172814A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10" y="562665"/>
            <a:ext cx="6519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5087-255F-844D-863A-31116F81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008" y="2136412"/>
            <a:ext cx="10515600" cy="3930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F233BFE2-8CE9-304F-8BA7-C42BC180D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69461" y="6370952"/>
            <a:ext cx="2200497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600" b="0" i="0">
                <a:solidFill>
                  <a:schemeClr val="bg1"/>
                </a:solidFill>
                <a:latin typeface="Poppins Light" pitchFamily="2" charset="77"/>
                <a:ea typeface="MingLiU_HKSCS-ExtB" panose="02020500000000000000" pitchFamily="18" charset="-120"/>
                <a:cs typeface="Poppins Light" pitchFamily="2" charset="77"/>
              </a:defRPr>
            </a:lvl1pPr>
          </a:lstStyle>
          <a:p>
            <a:fld id="{6014FD43-6FDE-5A44-AC43-E8AB2719AE1A}" type="datetime4">
              <a:rPr lang="en-US" smtClean="0"/>
              <a:t>May 7, 2024</a:t>
            </a:fld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1EB60FE-7933-8C40-9377-874E97513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6554" y="191588"/>
            <a:ext cx="608271" cy="365127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0AF672DB-3262-9A44-9186-E09DB5B40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8908" y="6368263"/>
            <a:ext cx="2210552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64E9A-D708-A307-38FB-DEE4E9E009B5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357710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7" r:id="rId1"/>
    <p:sldLayoutId id="2147484508" r:id="rId2"/>
    <p:sldLayoutId id="2147484509" r:id="rId3"/>
    <p:sldLayoutId id="2147484510" r:id="rId4"/>
    <p:sldLayoutId id="2147484511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Poppins SemiBold" panose="02000000000000000000" pitchFamily="2" charset="77"/>
          <a:ea typeface="+mj-ea"/>
          <a:cs typeface="Poppins SemiBold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46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0F0E1-AE51-7D4B-9CA2-D172814A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09" y="562665"/>
            <a:ext cx="79980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5087-255F-844D-863A-31116F81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008" y="2136412"/>
            <a:ext cx="10515600" cy="3930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3657374F-EF54-854B-BED0-E760C38BE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288" y="191588"/>
            <a:ext cx="608271" cy="365127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84C3DC4-6210-BF43-86B5-6CE216E2E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50008" y="6336792"/>
            <a:ext cx="2200497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600" b="0" i="0">
                <a:solidFill>
                  <a:schemeClr val="bg1"/>
                </a:solidFill>
                <a:latin typeface="Poppins Light" pitchFamily="2" charset="77"/>
                <a:ea typeface="MingLiU_HKSCS-ExtB" panose="02020500000000000000" pitchFamily="18" charset="-120"/>
                <a:cs typeface="Poppins Light" pitchFamily="2" charset="77"/>
              </a:defRPr>
            </a:lvl1pPr>
          </a:lstStyle>
          <a:p>
            <a:fld id="{522A7A4E-520B-C148-B714-BA42F0543959}" type="datetime4">
              <a:rPr lang="en-US" smtClean="0"/>
              <a:t>May 7, 2024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960E293-DA54-3941-A0F1-649561592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36792"/>
            <a:ext cx="2146673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80A8C-B472-C5AF-02BC-2DF52FDDC07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334949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4" r:id="rId2"/>
    <p:sldLayoutId id="2147484515" r:id="rId3"/>
    <p:sldLayoutId id="2147484516" r:id="rId4"/>
    <p:sldLayoutId id="2147484517" r:id="rId5"/>
    <p:sldLayoutId id="2147484518" r:id="rId6"/>
    <p:sldLayoutId id="2147484519" r:id="rId7"/>
    <p:sldLayoutId id="2147484520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Poppins SemiBold" panose="02000000000000000000" pitchFamily="2" charset="77"/>
          <a:ea typeface="+mj-ea"/>
          <a:cs typeface="Poppins SemiBold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464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97D70-3B92-4958-A3DA-32EDD40D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A8434-CD4B-4D37-89F9-23E89467D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493F59C-BADD-4F43-B3D3-9F92F0F18425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811083F9-EEB3-412F-A3A6-5CF74251DD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15129" r="19505" b="19560"/>
          <a:stretch/>
        </p:blipFill>
        <p:spPr>
          <a:xfrm>
            <a:off x="11331771" y="5988276"/>
            <a:ext cx="757653" cy="755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272D95-4AC1-F9CF-6172-A767A18B6F22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356036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32" r:id="rId11"/>
    <p:sldLayoutId id="2147484533" r:id="rId12"/>
    <p:sldLayoutId id="2147484534" r:id="rId13"/>
    <p:sldLayoutId id="2147484535" r:id="rId14"/>
    <p:sldLayoutId id="2147484536" r:id="rId1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97D70-3B92-4958-A3DA-32EDD40D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A8434-CD4B-4D37-89F9-23E89467D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493F59C-BADD-4F43-B3D3-9F92F0F18425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picture containing text, sign, scoreboard&#10;&#10;Description automatically generated">
            <a:extLst>
              <a:ext uri="{FF2B5EF4-FFF2-40B4-BE49-F238E27FC236}">
                <a16:creationId xmlns:a16="http://schemas.microsoft.com/office/drawing/2014/main" id="{3D923A76-4890-62EC-B29C-0040805ADA7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956" y="6264040"/>
            <a:ext cx="456333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61599-BE66-6B18-45B7-33AFC533278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234427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8" r:id="rId1"/>
    <p:sldLayoutId id="2147484539" r:id="rId2"/>
    <p:sldLayoutId id="2147484540" r:id="rId3"/>
    <p:sldLayoutId id="2147484541" r:id="rId4"/>
    <p:sldLayoutId id="2147484542" r:id="rId5"/>
    <p:sldLayoutId id="2147484543" r:id="rId6"/>
    <p:sldLayoutId id="2147484544" r:id="rId7"/>
    <p:sldLayoutId id="2147484545" r:id="rId8"/>
    <p:sldLayoutId id="2147484546" r:id="rId9"/>
    <p:sldLayoutId id="2147484547" r:id="rId10"/>
    <p:sldLayoutId id="2147484548" r:id="rId11"/>
    <p:sldLayoutId id="2147484549" r:id="rId12"/>
    <p:sldLayoutId id="2147484550" r:id="rId13"/>
    <p:sldLayoutId id="2147484551" r:id="rId14"/>
    <p:sldLayoutId id="2147484552" r:id="rId15"/>
    <p:sldLayoutId id="214748456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0F0E1-AE51-7D4B-9CA2-D172814A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08" y="838986"/>
            <a:ext cx="72716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5087-255F-844D-863A-31116F81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008" y="2161536"/>
            <a:ext cx="10515600" cy="3930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377DC4-AB10-2542-9392-C5BC6F12F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288" y="191588"/>
            <a:ext cx="608271" cy="365127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600" b="0" i="0">
                <a:solidFill>
                  <a:schemeClr val="bg1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picture containing text, sign, scoreboard&#10;&#10;Description automatically generated">
            <a:extLst>
              <a:ext uri="{FF2B5EF4-FFF2-40B4-BE49-F238E27FC236}">
                <a16:creationId xmlns:a16="http://schemas.microsoft.com/office/drawing/2014/main" id="{677AD5F5-1DDE-BB7D-69CC-0765B9A82B5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956" y="6264040"/>
            <a:ext cx="456333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AA4F1A-9673-D312-0A3A-1D2D7D97BE9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357371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0" r:id="rId6"/>
    <p:sldLayoutId id="2147484561" r:id="rId7"/>
    <p:sldLayoutId id="2147484562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>
          <a:solidFill>
            <a:schemeClr val="tx2"/>
          </a:solidFill>
          <a:latin typeface="Poppins SemiBold" panose="02000000000000000000" pitchFamily="2" charset="77"/>
          <a:ea typeface="+mj-ea"/>
          <a:cs typeface="Poppins SemiBold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Tx/>
        <a:buBlip>
          <a:blip r:embed="rId11"/>
        </a:buBlip>
        <a:defRPr sz="20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6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21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0F0E1-AE51-7D4B-9CA2-D172814A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08" y="838986"/>
            <a:ext cx="727167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5087-255F-844D-863A-31116F81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008" y="2161536"/>
            <a:ext cx="10515600" cy="3930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377DC4-AB10-2542-9392-C5BC6F12F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288" y="191588"/>
            <a:ext cx="608271" cy="365127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600" b="0" i="0">
                <a:solidFill>
                  <a:schemeClr val="bg1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picture containing text, sign, scoreboard&#10;&#10;Description automatically generated">
            <a:extLst>
              <a:ext uri="{FF2B5EF4-FFF2-40B4-BE49-F238E27FC236}">
                <a16:creationId xmlns:a16="http://schemas.microsoft.com/office/drawing/2014/main" id="{677AD5F5-1DDE-BB7D-69CC-0765B9A82B5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956" y="6264040"/>
            <a:ext cx="456333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21C07D-04CE-4624-1AF3-E3D77459BD96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377299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1" r:id="rId1"/>
    <p:sldLayoutId id="2147484432" r:id="rId2"/>
    <p:sldLayoutId id="2147484433" r:id="rId3"/>
    <p:sldLayoutId id="2147484434" r:id="rId4"/>
    <p:sldLayoutId id="2147484435" r:id="rId5"/>
    <p:sldLayoutId id="2147484436" r:id="rId6"/>
    <p:sldLayoutId id="2147484437" r:id="rId7"/>
    <p:sldLayoutId id="2147484438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>
          <a:solidFill>
            <a:schemeClr val="tx2"/>
          </a:solidFill>
          <a:latin typeface="Poppins SemiBold" panose="02000000000000000000" pitchFamily="2" charset="77"/>
          <a:ea typeface="+mj-ea"/>
          <a:cs typeface="Poppins SemiBold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Tx/>
        <a:buBlip>
          <a:blip r:embed="rId11"/>
        </a:buBlip>
        <a:defRPr sz="20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6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2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2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0F0E1-AE51-7D4B-9CA2-D172814A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09" y="556715"/>
            <a:ext cx="72716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5087-255F-844D-863A-31116F81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008" y="2161536"/>
            <a:ext cx="10515600" cy="3930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377DC4-AB10-2542-9392-C5BC6F12F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288" y="191588"/>
            <a:ext cx="608271" cy="365127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600" b="0" i="0">
                <a:solidFill>
                  <a:schemeClr val="bg1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6E104A4-7E7B-144D-B4B4-323165CC9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50008" y="6336792"/>
            <a:ext cx="2200497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600" b="0" i="0">
                <a:solidFill>
                  <a:schemeClr val="bg1">
                    <a:lumMod val="50000"/>
                  </a:schemeClr>
                </a:solidFill>
                <a:latin typeface="Poppins Light" pitchFamily="2" charset="77"/>
                <a:ea typeface="MingLiU_HKSCS-ExtB" panose="02020500000000000000" pitchFamily="18" charset="-120"/>
                <a:cs typeface="Poppins Light" pitchFamily="2" charset="77"/>
              </a:defRPr>
            </a:lvl1pPr>
          </a:lstStyle>
          <a:p>
            <a:fld id="{522A7A4E-520B-C148-B714-BA42F0543959}" type="datetime4">
              <a:rPr lang="en-US" smtClean="0"/>
              <a:pPr/>
              <a:t>May 7, 2024</a:t>
            </a:fld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19A8C5CF-5F3D-ED4E-BA54-3762DF7E7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9" y="6336792"/>
            <a:ext cx="205684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600" b="0" i="0">
                <a:solidFill>
                  <a:schemeClr val="bg1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35CF9-893D-7744-B51D-F87D854C76C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344904" y="6067986"/>
            <a:ext cx="751616" cy="603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B0B02-612D-A24A-C72B-89E76A57751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211022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5" r:id="rId3"/>
    <p:sldLayoutId id="2147483746" r:id="rId4"/>
    <p:sldLayoutId id="2147483747" r:id="rId5"/>
    <p:sldLayoutId id="2147483748" r:id="rId6"/>
    <p:sldLayoutId id="2147483750" r:id="rId7"/>
    <p:sldLayoutId id="2147483751" r:id="rId8"/>
    <p:sldLayoutId id="2147483752" r:id="rId9"/>
    <p:sldLayoutId id="2147483860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>
          <a:solidFill>
            <a:schemeClr val="tx1"/>
          </a:solidFill>
          <a:latin typeface="Poppins SemiBold" panose="02000000000000000000" pitchFamily="2" charset="77"/>
          <a:ea typeface="+mj-ea"/>
          <a:cs typeface="Poppins SemiBold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Tx/>
        <a:buBlip>
          <a:blip r:embed="rId13"/>
        </a:buBlip>
        <a:defRPr sz="2000" b="0" i="0" kern="1200">
          <a:solidFill>
            <a:schemeClr val="tx1"/>
          </a:solidFill>
          <a:latin typeface="Poppins Medium" pitchFamily="2" charset="77"/>
          <a:ea typeface="+mn-ea"/>
          <a:cs typeface="Poppins Medium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600" b="0" i="0" kern="1200">
          <a:solidFill>
            <a:schemeClr val="tx1"/>
          </a:solidFill>
          <a:latin typeface="Poppins Medium" pitchFamily="2" charset="77"/>
          <a:ea typeface="+mn-ea"/>
          <a:cs typeface="Poppins Medium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200" b="0" i="0" kern="1200">
          <a:solidFill>
            <a:schemeClr val="tx1"/>
          </a:solidFill>
          <a:latin typeface="Poppins Medium" pitchFamily="2" charset="77"/>
          <a:ea typeface="+mn-ea"/>
          <a:cs typeface="Poppins Medium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200" b="0" i="0" kern="1200">
          <a:solidFill>
            <a:schemeClr val="tx1"/>
          </a:solidFill>
          <a:latin typeface="Poppins Medium" pitchFamily="2" charset="77"/>
          <a:ea typeface="+mn-ea"/>
          <a:cs typeface="Poppins Medium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/>
        </a:buBlip>
        <a:defRPr sz="1200" b="0" i="0" kern="1200">
          <a:solidFill>
            <a:schemeClr val="tx1"/>
          </a:solidFill>
          <a:latin typeface="Poppins Medium" pitchFamily="2" charset="77"/>
          <a:ea typeface="+mn-ea"/>
          <a:cs typeface="Poppins Medium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2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0F0E1-AE51-7D4B-9CA2-D172814A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09" y="556715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5087-255F-844D-863A-31116F81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008" y="2161536"/>
            <a:ext cx="10515600" cy="3930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C377DC4-AB10-2542-9392-C5BC6F12F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8288" y="191588"/>
            <a:ext cx="608271" cy="365127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600" b="0" i="0">
                <a:solidFill>
                  <a:schemeClr val="bg1">
                    <a:lumMod val="50000"/>
                  </a:schemeClr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35CF9-893D-7744-B51D-F87D854C76C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44903" y="6067986"/>
            <a:ext cx="751618" cy="603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C62D9-64EB-1B39-58EC-9A22B694358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426739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4" r:id="rId8"/>
    <p:sldLayoutId id="2147483848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Poppins SemiBold" panose="02000000000000000000" pitchFamily="2" charset="77"/>
          <a:ea typeface="+mj-ea"/>
          <a:cs typeface="Poppins SemiBold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Tx/>
        <a:buBlip>
          <a:blip r:embed="rId12"/>
        </a:buBlip>
        <a:defRPr sz="20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6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200" b="0" i="0" kern="1200">
          <a:solidFill>
            <a:schemeClr val="tx2"/>
          </a:solidFill>
          <a:latin typeface="Poppins Medium" pitchFamily="2" charset="77"/>
          <a:ea typeface="+mn-ea"/>
          <a:cs typeface="Poppins Medium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21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97D70-3B92-4958-A3DA-32EDD40D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A8434-CD4B-4D37-89F9-23E89467D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493F59C-BADD-4F43-B3D3-9F92F0F18425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icture containing text, sign, scoreboard&#10;&#10;Description automatically generated">
            <a:extLst>
              <a:ext uri="{FF2B5EF4-FFF2-40B4-BE49-F238E27FC236}">
                <a16:creationId xmlns:a16="http://schemas.microsoft.com/office/drawing/2014/main" id="{3003F089-55E4-43BB-86E1-6E6B4307A68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956" y="6264040"/>
            <a:ext cx="456333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5F46C7-9638-3D04-9D28-AF86B498E20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384679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  <p:sldLayoutId id="2147484184" r:id="rId12"/>
    <p:sldLayoutId id="2147484185" r:id="rId13"/>
    <p:sldLayoutId id="2147484186" r:id="rId1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97D70-3B92-4958-A3DA-32EDD40D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A8434-CD4B-4D37-89F9-23E89467D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493F59C-BADD-4F43-B3D3-9F92F0F18425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picture containing text, sign, scoreboard&#10;&#10;Description automatically generated">
            <a:extLst>
              <a:ext uri="{FF2B5EF4-FFF2-40B4-BE49-F238E27FC236}">
                <a16:creationId xmlns:a16="http://schemas.microsoft.com/office/drawing/2014/main" id="{A88FF4A0-5CAD-4766-D558-CE4DA7E67D6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956" y="6264040"/>
            <a:ext cx="456333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46C27-CEAE-E6DF-D015-C77906F709A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192303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  <p:sldLayoutId id="2147483986" r:id="rId1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97D70-3B92-4958-A3DA-32EDD40D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A8434-CD4B-4D37-89F9-23E89467D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493F59C-BADD-4F43-B3D3-9F92F0F18425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picture containing text, sign, scoreboard&#10;&#10;Description automatically generated">
            <a:extLst>
              <a:ext uri="{FF2B5EF4-FFF2-40B4-BE49-F238E27FC236}">
                <a16:creationId xmlns:a16="http://schemas.microsoft.com/office/drawing/2014/main" id="{A88FF4A0-5CAD-4766-D558-CE4DA7E67D6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956" y="6264040"/>
            <a:ext cx="456333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CDC325-FE99-A915-1848-EF1FCCFBB46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51932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6" r:id="rId1"/>
    <p:sldLayoutId id="2147484447" r:id="rId2"/>
    <p:sldLayoutId id="2147484448" r:id="rId3"/>
    <p:sldLayoutId id="2147484449" r:id="rId4"/>
    <p:sldLayoutId id="2147484450" r:id="rId5"/>
    <p:sldLayoutId id="2147484451" r:id="rId6"/>
    <p:sldLayoutId id="2147484452" r:id="rId7"/>
    <p:sldLayoutId id="2147484453" r:id="rId8"/>
    <p:sldLayoutId id="2147484454" r:id="rId9"/>
    <p:sldLayoutId id="2147484455" r:id="rId10"/>
    <p:sldLayoutId id="2147484456" r:id="rId11"/>
    <p:sldLayoutId id="2147484457" r:id="rId12"/>
    <p:sldLayoutId id="2147484458" r:id="rId13"/>
    <p:sldLayoutId id="2147484459" r:id="rId14"/>
    <p:sldLayoutId id="2147484461" r:id="rId1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C2EC0-EFFB-48F3-81A2-38B1DD7C4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10078"/>
            <a:ext cx="72001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EFEA0-C3DF-47D0-BD94-1C17908FA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picture containing text, sign, scoreboard&#10;&#10;Description automatically generated">
            <a:extLst>
              <a:ext uri="{FF2B5EF4-FFF2-40B4-BE49-F238E27FC236}">
                <a16:creationId xmlns:a16="http://schemas.microsoft.com/office/drawing/2014/main" id="{C39A108E-D671-5DDB-6BDF-D98811087D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956" y="6264040"/>
            <a:ext cx="456333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9DC11B-1C7B-645C-F447-0DD6586BC2F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120576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65" r:id="rId3"/>
    <p:sldLayoutId id="2147484466" r:id="rId4"/>
    <p:sldLayoutId id="2147484467" r:id="rId5"/>
    <p:sldLayoutId id="2147484468" r:id="rId6"/>
    <p:sldLayoutId id="2147484469" r:id="rId7"/>
    <p:sldLayoutId id="2147484470" r:id="rId8"/>
    <p:sldLayoutId id="2147484471" r:id="rId9"/>
    <p:sldLayoutId id="2147484472" r:id="rId1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97D70-3B92-4958-A3DA-32EDD40D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92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A8434-CD4B-4D37-89F9-23E89467D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493F59C-BADD-4F43-B3D3-9F92F0F18425}"/>
              </a:ext>
            </a:extLst>
          </p:cNvPr>
          <p:cNvSpPr txBox="1">
            <a:spLocks/>
          </p:cNvSpPr>
          <p:nvPr userDrawn="1"/>
        </p:nvSpPr>
        <p:spPr>
          <a:xfrm>
            <a:off x="296784" y="6310078"/>
            <a:ext cx="42765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DD2FE-2E4A-4C5D-9DF1-5901E43F9F5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picture containing text, sign, scoreboard&#10;&#10;Description automatically generated">
            <a:extLst>
              <a:ext uri="{FF2B5EF4-FFF2-40B4-BE49-F238E27FC236}">
                <a16:creationId xmlns:a16="http://schemas.microsoft.com/office/drawing/2014/main" id="{3D923A76-4890-62EC-B29C-0040805ADA7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956" y="6264040"/>
            <a:ext cx="456333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085E81-DDCA-0975-F916-3042ADD7715C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3901484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  <p:sldLayoutId id="2147484485" r:id="rId12"/>
    <p:sldLayoutId id="2147484486" r:id="rId13"/>
    <p:sldLayoutId id="2147484487" r:id="rId14"/>
    <p:sldLayoutId id="2147484488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0F0E1-AE51-7D4B-9CA2-D172814A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10" y="562665"/>
            <a:ext cx="6519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65087-255F-844D-863A-31116F813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008" y="2136412"/>
            <a:ext cx="10515600" cy="3930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F233BFE2-8CE9-304F-8BA7-C42BC180D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69461" y="6370952"/>
            <a:ext cx="2200497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600" b="0" i="0">
                <a:solidFill>
                  <a:schemeClr val="bg1"/>
                </a:solidFill>
                <a:latin typeface="Poppins Light" pitchFamily="2" charset="77"/>
                <a:ea typeface="MingLiU_HKSCS-ExtB" panose="02020500000000000000" pitchFamily="18" charset="-120"/>
                <a:cs typeface="Poppins Light" pitchFamily="2" charset="77"/>
              </a:defRPr>
            </a:lvl1pPr>
          </a:lstStyle>
          <a:p>
            <a:fld id="{6014FD43-6FDE-5A44-AC43-E8AB2719AE1A}" type="datetime4">
              <a:rPr lang="en-US" smtClean="0"/>
              <a:t>May 7, 2024</a:t>
            </a:fld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1EB60FE-7933-8C40-9377-874E97513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6554" y="191588"/>
            <a:ext cx="608271" cy="365127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</a:lstStyle>
          <a:p>
            <a:fld id="{24B86087-EFAD-7F42-8795-A462CC1E3B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C7581-CD1B-F1D3-0870-ECCB6FA6F6A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469688" y="6642100"/>
            <a:ext cx="68738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**Internal**</a:t>
            </a:r>
          </a:p>
        </p:txBody>
      </p:sp>
    </p:spTree>
    <p:extLst>
      <p:ext uri="{BB962C8B-B14F-4D97-AF65-F5344CB8AC3E}">
        <p14:creationId xmlns:p14="http://schemas.microsoft.com/office/powerpoint/2010/main" val="6802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Poppins SemiBold" panose="02000000000000000000" pitchFamily="2" charset="77"/>
          <a:ea typeface="+mj-ea"/>
          <a:cs typeface="Poppins SemiBold" panose="02000000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Poppins SemiBold" panose="02000000000000000000" pitchFamily="2" charset="77"/>
          <a:ea typeface="+mn-ea"/>
          <a:cs typeface="Poppins SemiBold" panose="02000000000000000000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4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1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.clorox.com/:x:/r/sites/ElevateERPImplementation2/Shared%20Documents/Wave%202%20US/04%20Technology/FD%20%26%20TD%20Templates/Report%20Data%20Rqmts%20Gov%20Template%20V1_final.xlsx?d=wdf0ca7a309644e358e29c54b2d9f4ac7&amp;csf=1&amp;web=1&amp;e=oi6wG8" TargetMode="External"/><Relationship Id="rId1" Type="http://schemas.openxmlformats.org/officeDocument/2006/relationships/slideLayout" Target="../slideLayouts/slideLayout1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.clorox.com/:f:/r/sites/ElevateERPImplementation2/Shared%20Documents/Wave%202%20US/04%20Technology/07%20Final%20Deliverables/Common%20Datasphere%20Data%20Models?csf=1&amp;web=1&amp;e=Mxyibp" TargetMode="External"/><Relationship Id="rId1" Type="http://schemas.openxmlformats.org/officeDocument/2006/relationships/slideLayout" Target="../slideLayouts/slideLayout1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A81D-CDBA-27FC-0B55-3CA66A6D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62" y="2383649"/>
            <a:ext cx="12216493" cy="592420"/>
          </a:xfrm>
        </p:spPr>
        <p:txBody>
          <a:bodyPr>
            <a:normAutofit fontScale="90000"/>
          </a:bodyPr>
          <a:lstStyle/>
          <a:p>
            <a:r>
              <a:rPr lang="en-US" dirty="0">
                <a:gradFill flip="none" rotWithShape="1">
                  <a:gsLst>
                    <a:gs pos="30100">
                      <a:srgbClr val="116153"/>
                    </a:gs>
                    <a:gs pos="0">
                      <a:srgbClr val="EA7459"/>
                    </a:gs>
                    <a:gs pos="100000">
                      <a:srgbClr val="116153"/>
                    </a:gs>
                  </a:gsLst>
                  <a:lin ang="0" scaled="1"/>
                  <a:tileRect/>
                </a:gradFill>
              </a:rPr>
              <a:t>Architecture Principles and Datasphere-EDP Alignment</a:t>
            </a:r>
            <a:endParaRPr lang="en-US" dirty="0">
              <a:gradFill flip="none" rotWithShape="1">
                <a:gsLst>
                  <a:gs pos="15000">
                    <a:srgbClr val="116153"/>
                  </a:gs>
                  <a:gs pos="0">
                    <a:srgbClr val="EA7459"/>
                  </a:gs>
                  <a:gs pos="100000">
                    <a:srgbClr val="116153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431EF6E-0047-E319-0B3E-4627924EC7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2952187"/>
            <a:ext cx="10534650" cy="3238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4/1-4/5, 2024</a:t>
            </a:r>
          </a:p>
        </p:txBody>
      </p:sp>
    </p:spTree>
    <p:extLst>
      <p:ext uri="{BB962C8B-B14F-4D97-AF65-F5344CB8AC3E}">
        <p14:creationId xmlns:p14="http://schemas.microsoft.com/office/powerpoint/2010/main" val="298077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8EA4-DD63-3F97-A860-4B9BCCFD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Development dependency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BB549-D076-2C61-0AEE-9A4D172A2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>
              <a:buClr>
                <a:srgbClr val="FA755A"/>
              </a:buClr>
            </a:pPr>
            <a:r>
              <a:rPr lang="en-US" dirty="0"/>
              <a:t>Implementation of Common Data Models in SAP Datasphere &amp; its replication to EDP is a requirement for any technical design &amp; development in EDP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This means that EDP reporting epics that need common data models cannot be scheduled before the implementation of the required data models is complete in SAP Datasphere</a:t>
            </a:r>
          </a:p>
        </p:txBody>
      </p:sp>
    </p:spTree>
    <p:extLst>
      <p:ext uri="{BB962C8B-B14F-4D97-AF65-F5344CB8AC3E}">
        <p14:creationId xmlns:p14="http://schemas.microsoft.com/office/powerpoint/2010/main" val="38264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3847F-7ABA-7BA0-C4F9-403535557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1F35-DDDB-D221-62BB-99BE9ED4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35222-03B4-65CB-BA99-7DC77DEB7C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92066-E431-C8AF-0F40-FABFA4BCF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pending</a:t>
            </a:r>
          </a:p>
          <a:p>
            <a:pPr lvl="1"/>
            <a:r>
              <a:rPr lang="en-US" dirty="0"/>
              <a:t>Need to include security team</a:t>
            </a:r>
          </a:p>
        </p:txBody>
      </p:sp>
    </p:spTree>
    <p:extLst>
      <p:ext uri="{BB962C8B-B14F-4D97-AF65-F5344CB8AC3E}">
        <p14:creationId xmlns:p14="http://schemas.microsoft.com/office/powerpoint/2010/main" val="219315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B4AB-322D-3A6B-A2CA-01906A0F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C8433-AA90-CA91-BCF5-EE8A333DB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>
              <a:buClr>
                <a:srgbClr val="FA755A"/>
              </a:buClr>
            </a:pPr>
            <a:r>
              <a:rPr lang="en-US" dirty="0"/>
              <a:t>Clorox</a:t>
            </a:r>
          </a:p>
          <a:p>
            <a:pPr marL="914400" lvl="1" indent="-457200">
              <a:buClr>
                <a:srgbClr val="FA755A"/>
              </a:buClr>
            </a:pPr>
            <a:r>
              <a:rPr lang="en-US" dirty="0"/>
              <a:t>SAP Data Architecture (Ahmed Lakhal)</a:t>
            </a:r>
          </a:p>
          <a:p>
            <a:pPr marL="914400" lvl="1" indent="-457200">
              <a:buClr>
                <a:srgbClr val="FA755A"/>
              </a:buClr>
            </a:pPr>
            <a:r>
              <a:rPr lang="en-US" dirty="0"/>
              <a:t>EDP Data Architecture (Mohit Kapoor)</a:t>
            </a:r>
          </a:p>
          <a:p>
            <a:pPr marL="914400" lvl="1" indent="-457200">
              <a:buClr>
                <a:srgbClr val="FA755A"/>
              </a:buClr>
            </a:pPr>
            <a:r>
              <a:rPr lang="en-US" dirty="0"/>
              <a:t>Enterprise Data Architecture (Tariq Rauf)</a:t>
            </a:r>
          </a:p>
          <a:p>
            <a:pPr marL="914400" lvl="1" indent="-457200">
              <a:buClr>
                <a:srgbClr val="FA755A"/>
              </a:buClr>
            </a:pPr>
            <a:r>
              <a:rPr lang="en-US" dirty="0"/>
              <a:t>Data Engineering (Arun Thotla, Nithya GuruPrakash)</a:t>
            </a:r>
          </a:p>
          <a:p>
            <a:pPr marL="914400" lvl="1" indent="-457200">
              <a:buClr>
                <a:srgbClr val="FA755A"/>
              </a:buClr>
            </a:pPr>
            <a:r>
              <a:rPr lang="en-US" dirty="0"/>
              <a:t>Enterprise Analytics (Jeremy Dunn)</a:t>
            </a:r>
          </a:p>
          <a:p>
            <a:pPr marL="457200" indent="-457200">
              <a:buClr>
                <a:srgbClr val="FA755A"/>
              </a:buClr>
            </a:pPr>
            <a:r>
              <a:rPr lang="en-US" dirty="0"/>
              <a:t>Accenture</a:t>
            </a:r>
          </a:p>
          <a:p>
            <a:pPr marL="914400" lvl="1" indent="-457200">
              <a:buClr>
                <a:srgbClr val="FA755A"/>
              </a:buClr>
            </a:pPr>
            <a:r>
              <a:rPr lang="en-US" dirty="0"/>
              <a:t>Suresh Guntumadugu, Ritesh Paul</a:t>
            </a:r>
          </a:p>
          <a:p>
            <a:pPr marL="457200" indent="-457200">
              <a:buClr>
                <a:srgbClr val="FA755A"/>
              </a:buClr>
            </a:pPr>
            <a:r>
              <a:rPr lang="en-US" dirty="0"/>
              <a:t>Mindset</a:t>
            </a:r>
          </a:p>
          <a:p>
            <a:pPr marL="914400" lvl="1" indent="-457200">
              <a:buClr>
                <a:srgbClr val="FA755A"/>
              </a:buClr>
            </a:pPr>
            <a:r>
              <a:rPr lang="en-US" dirty="0"/>
              <a:t>Michael Kim, Zane Connally</a:t>
            </a:r>
          </a:p>
        </p:txBody>
      </p:sp>
    </p:spTree>
    <p:extLst>
      <p:ext uri="{BB962C8B-B14F-4D97-AF65-F5344CB8AC3E}">
        <p14:creationId xmlns:p14="http://schemas.microsoft.com/office/powerpoint/2010/main" val="306279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40BB-89A0-86B5-2E37-C02D3B849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A1AA-FC60-5703-4C01-1D3C454A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FD Lite section within the FD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4DE2C-3B2B-7782-F1F0-DBFBA2745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indent="-457200">
              <a:buClr>
                <a:srgbClr val="FA755A"/>
              </a:buClr>
            </a:pPr>
            <a:r>
              <a:rPr lang="en-US" dirty="0"/>
              <a:t>This is the functional specification of the reporting requirement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The data requirement template is required to be populated: </a:t>
            </a:r>
          </a:p>
          <a:p>
            <a:pPr lvl="2">
              <a:buClr>
                <a:srgbClr val="FA755A"/>
              </a:buClr>
            </a:pPr>
            <a:r>
              <a:rPr lang="en-US" dirty="0">
                <a:hlinkClick r:id="rId2" tooltip="https://team.clorox.com/:x:/r/sites/elevateerpimplementation2/shared%20documents/wave%202%20us/04%20technology/fd%20%26%20td%20templates/report%20data%20rqmts%20gov%20template%20v1_final.xlsx?d=wdf0ca7a309644e358e29c54b2d9f4ac7&amp;csf=1&amp;web=1&amp;e=oi6wg8"/>
              </a:rPr>
              <a:t>Report Data </a:t>
            </a:r>
            <a:r>
              <a:rPr lang="en-US" dirty="0" err="1">
                <a:hlinkClick r:id="rId2" tooltip="https://team.clorox.com/:x:/r/sites/elevateerpimplementation2/shared%20documents/wave%202%20us/04%20technology/fd%20%26%20td%20templates/report%20data%20rqmts%20gov%20template%20v1_final.xlsx?d=wdf0ca7a309644e358e29c54b2d9f4ac7&amp;csf=1&amp;web=1&amp;e=oi6wg8"/>
              </a:rPr>
              <a:t>Rqmts</a:t>
            </a:r>
            <a:r>
              <a:rPr lang="en-US" dirty="0">
                <a:hlinkClick r:id="rId2" tooltip="https://team.clorox.com/:x:/r/sites/elevateerpimplementation2/shared%20documents/wave%202%20us/04%20technology/fd%20%26%20td%20templates/report%20data%20rqmts%20gov%20template%20v1_final.xlsx?d=wdf0ca7a309644e358e29c54b2d9f4ac7&amp;csf=1&amp;web=1&amp;e=oi6wg8"/>
              </a:rPr>
              <a:t> Gov Template V1_final.xlsx</a:t>
            </a:r>
            <a:endParaRPr lang="en-US" dirty="0"/>
          </a:p>
          <a:p>
            <a:pPr lvl="2">
              <a:buClr>
                <a:srgbClr val="FA755A"/>
              </a:buClr>
            </a:pPr>
            <a:r>
              <a:rPr lang="en-US" dirty="0"/>
              <a:t>Calls out source fields &amp; derivation rules from a functional perspective</a:t>
            </a:r>
          </a:p>
          <a:p>
            <a:pPr lvl="2">
              <a:buClr>
                <a:srgbClr val="FA755A"/>
              </a:buClr>
            </a:pPr>
            <a:r>
              <a:rPr lang="en-US" dirty="0"/>
              <a:t>We are driving towards a clean build which means all the source fields have to be identified with Vista / S/4 context</a:t>
            </a:r>
          </a:p>
        </p:txBody>
      </p:sp>
    </p:spTree>
    <p:extLst>
      <p:ext uri="{BB962C8B-B14F-4D97-AF65-F5344CB8AC3E}">
        <p14:creationId xmlns:p14="http://schemas.microsoft.com/office/powerpoint/2010/main" val="126742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FC0A1-2DCF-7E60-1F8B-3B53B146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Common Data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11F9-3247-F730-5EEA-F25775946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72854" cy="435133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457200" indent="-457200">
              <a:buClr>
                <a:srgbClr val="FA755A"/>
              </a:buClr>
            </a:pPr>
            <a:r>
              <a:rPr lang="en-US" dirty="0"/>
              <a:t>Data models delivered by Clorox Data Architecture Team</a:t>
            </a:r>
          </a:p>
          <a:p>
            <a:pPr lvl="1">
              <a:buClr>
                <a:srgbClr val="FA755A"/>
              </a:buClr>
            </a:pPr>
            <a:r>
              <a:rPr lang="en-US" dirty="0">
                <a:hlinkClick r:id="rId2"/>
              </a:rPr>
              <a:t>Common Data Models</a:t>
            </a:r>
            <a:endParaRPr lang="en-US" dirty="0"/>
          </a:p>
          <a:p>
            <a:pPr lvl="1">
              <a:buClr>
                <a:srgbClr val="FA755A"/>
              </a:buClr>
            </a:pPr>
            <a:r>
              <a:rPr lang="en-US" dirty="0"/>
              <a:t>These specify </a:t>
            </a:r>
          </a:p>
          <a:p>
            <a:pPr lvl="2">
              <a:buClr>
                <a:srgbClr val="FA755A"/>
              </a:buClr>
            </a:pPr>
            <a:r>
              <a:rPr lang="en-US" dirty="0"/>
              <a:t>The objects/tables that are relevant per data model</a:t>
            </a:r>
          </a:p>
          <a:p>
            <a:pPr lvl="2">
              <a:buClr>
                <a:srgbClr val="FA755A"/>
              </a:buClr>
            </a:pPr>
            <a:r>
              <a:rPr lang="en-US" dirty="0"/>
              <a:t>The links between these objects/tables</a:t>
            </a:r>
          </a:p>
          <a:p>
            <a:pPr lvl="2">
              <a:buClr>
                <a:srgbClr val="FA755A"/>
              </a:buClr>
            </a:pPr>
            <a:r>
              <a:rPr lang="en-US" dirty="0"/>
              <a:t>Note: Field level detail is not called out in the common data models</a:t>
            </a:r>
          </a:p>
          <a:p>
            <a:pPr lvl="2">
              <a:buClr>
                <a:srgbClr val="FA755A"/>
              </a:buClr>
            </a:pPr>
            <a:r>
              <a:rPr lang="en-US" dirty="0"/>
              <a:t>These are vetted against requirements in FD </a:t>
            </a:r>
            <a:r>
              <a:rPr lang="en-US" dirty="0" err="1"/>
              <a:t>Lites</a:t>
            </a:r>
            <a:r>
              <a:rPr lang="en-US" dirty="0"/>
              <a:t> to ensure coverage</a:t>
            </a:r>
          </a:p>
          <a:p>
            <a:pPr lvl="2">
              <a:buClr>
                <a:srgbClr val="FA755A"/>
              </a:buClr>
            </a:pPr>
            <a:r>
              <a:rPr lang="en-US" dirty="0"/>
              <a:t>They are intended to address common data needs across multiple use cases identified in FD </a:t>
            </a:r>
            <a:r>
              <a:rPr lang="en-US" dirty="0" err="1"/>
              <a:t>Lites</a:t>
            </a:r>
            <a:endParaRPr lang="en-US" dirty="0"/>
          </a:p>
          <a:p>
            <a:pPr lvl="2">
              <a:buClr>
                <a:srgbClr val="FA755A"/>
              </a:buClr>
            </a:pPr>
            <a:r>
              <a:rPr lang="en-US" dirty="0"/>
              <a:t>Note: </a:t>
            </a:r>
          </a:p>
          <a:p>
            <a:pPr lvl="3">
              <a:buClr>
                <a:srgbClr val="FA755A"/>
              </a:buClr>
            </a:pPr>
            <a:r>
              <a:rPr lang="en-US" dirty="0"/>
              <a:t>Development team receives and reviews the common data models</a:t>
            </a:r>
          </a:p>
          <a:p>
            <a:pPr lvl="3">
              <a:buClr>
                <a:srgbClr val="FA755A"/>
              </a:buClr>
            </a:pPr>
            <a:r>
              <a:rPr lang="en-US" dirty="0"/>
              <a:t>During technical design if we discover additional data needs the common data model will need to be updated accordingly</a:t>
            </a:r>
          </a:p>
          <a:p>
            <a:pPr lvl="1">
              <a:buClr>
                <a:srgbClr val="FA755A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6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D81BD-D73C-E9DE-5037-3566CFD4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0B89-6166-FF53-0DBF-21C15519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Technical Design section within FD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60175-3EC0-343C-222E-758A069E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1665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457200" indent="-457200">
              <a:buClr>
                <a:srgbClr val="FA755A"/>
              </a:buClr>
            </a:pPr>
            <a:r>
              <a:rPr lang="en-US" dirty="0"/>
              <a:t>Captures the technical design to implement the functionality called out in the FD Lite section of the FD document. These specify </a:t>
            </a:r>
          </a:p>
          <a:p>
            <a:pPr lvl="1">
              <a:buClr>
                <a:srgbClr val="FA755A"/>
              </a:buClr>
            </a:pPr>
            <a:endParaRPr lang="en-US" dirty="0"/>
          </a:p>
          <a:p>
            <a:pPr lvl="1">
              <a:buClr>
                <a:srgbClr val="FA755A"/>
              </a:buClr>
            </a:pPr>
            <a:r>
              <a:rPr lang="en-US" dirty="0"/>
              <a:t>The technical details of the source fields required by report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The details of the flows / data pipelines to deliver the source data to the data platform (SAP Datasphere / EDP)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The conversion of the source data to the common data models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The mapping of the report fields to the common data models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The technical implementation of the derivation rules</a:t>
            </a:r>
          </a:p>
          <a:p>
            <a:pPr lvl="1">
              <a:buClr>
                <a:srgbClr val="FA755A"/>
              </a:buClr>
            </a:pPr>
            <a:endParaRPr lang="en-US" dirty="0"/>
          </a:p>
          <a:p>
            <a:pPr>
              <a:buClr>
                <a:srgbClr val="FA755A"/>
              </a:buClr>
            </a:pPr>
            <a:r>
              <a:rPr lang="en-US" dirty="0"/>
              <a:t>The technical specification needs to be updated and aligned on before implementation by developers</a:t>
            </a:r>
          </a:p>
          <a:p>
            <a:pPr lvl="1">
              <a:buClr>
                <a:srgbClr val="FA755A"/>
              </a:buClr>
            </a:pPr>
            <a:endParaRPr lang="en-US" dirty="0"/>
          </a:p>
          <a:p>
            <a:pPr lvl="1">
              <a:buClr>
                <a:srgbClr val="FA755A"/>
              </a:buClr>
            </a:pPr>
            <a:r>
              <a:rPr lang="en-US" dirty="0"/>
              <a:t>The technical design tabular content will be in spreadsheet with multiple tabs</a:t>
            </a:r>
          </a:p>
          <a:p>
            <a:pPr lvl="2">
              <a:buClr>
                <a:srgbClr val="FA755A"/>
              </a:buClr>
            </a:pPr>
            <a:r>
              <a:rPr lang="en-US" dirty="0"/>
              <a:t>The FD document should link to this spreadsheet</a:t>
            </a:r>
          </a:p>
          <a:p>
            <a:pPr lvl="3">
              <a:buClr>
                <a:srgbClr val="FA755A"/>
              </a:buClr>
            </a:pPr>
            <a:r>
              <a:rPr lang="en-US" dirty="0"/>
              <a:t>The spreadsheet should be in </a:t>
            </a:r>
            <a:r>
              <a:rPr lang="en-US" dirty="0" err="1"/>
              <a:t>Sharepoint</a:t>
            </a:r>
            <a:r>
              <a:rPr lang="en-US" dirty="0"/>
              <a:t> / Teams</a:t>
            </a:r>
          </a:p>
          <a:p>
            <a:pPr lvl="3">
              <a:buClr>
                <a:srgbClr val="FA755A"/>
              </a:buClr>
            </a:pPr>
            <a:r>
              <a:rPr lang="en-US" dirty="0"/>
              <a:t>Wave 1 version of Technical Design had these details embedded in MS Word tables</a:t>
            </a:r>
          </a:p>
        </p:txBody>
      </p:sp>
    </p:spTree>
    <p:extLst>
      <p:ext uri="{BB962C8B-B14F-4D97-AF65-F5344CB8AC3E}">
        <p14:creationId xmlns:p14="http://schemas.microsoft.com/office/powerpoint/2010/main" val="2625540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C4AA-C168-8F6C-5DAA-8815472D7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Data Model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1444-7636-23D2-BE0D-463F43112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457200" indent="-457200">
              <a:buClr>
                <a:srgbClr val="FA755A"/>
              </a:buClr>
            </a:pPr>
            <a:r>
              <a:rPr lang="en-US" dirty="0"/>
              <a:t>The portion of the data models intended for consumption is to be replicated across data platforms (SAP Datasphere &amp; EDP)</a:t>
            </a:r>
          </a:p>
          <a:p>
            <a:pPr lvl="1">
              <a:buClr>
                <a:srgbClr val="FA755A"/>
              </a:buClr>
            </a:pPr>
            <a:endParaRPr lang="en-US" dirty="0"/>
          </a:p>
          <a:p>
            <a:pPr lvl="1">
              <a:buClr>
                <a:srgbClr val="FA755A"/>
              </a:buClr>
            </a:pPr>
            <a:r>
              <a:rPr lang="en-US" dirty="0"/>
              <a:t>SAP Datasphere: Propagation / Harmonization &amp; Analytical Layer (Fact tables)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EDP: maps to Refined &amp; Consumption Layer</a:t>
            </a:r>
          </a:p>
          <a:p>
            <a:pPr lvl="1">
              <a:buClr>
                <a:srgbClr val="FA755A"/>
              </a:buClr>
            </a:pPr>
            <a:endParaRPr lang="en-US" dirty="0"/>
          </a:p>
          <a:p>
            <a:pPr marL="457200" indent="-457200">
              <a:buClr>
                <a:srgbClr val="FA755A"/>
              </a:buClr>
            </a:pPr>
            <a:r>
              <a:rPr lang="en-US" dirty="0"/>
              <a:t>The physical data model for the content called out for replication in Datasphere will be identical in SAP Datasphere &amp; EDP</a:t>
            </a:r>
          </a:p>
          <a:p>
            <a:pPr lvl="1">
              <a:buClr>
                <a:srgbClr val="FA755A"/>
              </a:buClr>
            </a:pPr>
            <a:endParaRPr lang="en-US" dirty="0"/>
          </a:p>
          <a:p>
            <a:pPr lvl="1">
              <a:buClr>
                <a:srgbClr val="FA755A"/>
              </a:buClr>
            </a:pPr>
            <a:r>
              <a:rPr lang="en-US" dirty="0"/>
              <a:t>Business friendly names will provide the business non-technical context</a:t>
            </a:r>
          </a:p>
          <a:p>
            <a:pPr lvl="1">
              <a:buClr>
                <a:srgbClr val="FA755A"/>
              </a:buClr>
            </a:pPr>
            <a:endParaRPr lang="en-US" dirty="0"/>
          </a:p>
          <a:p>
            <a:pPr marL="457200" indent="-457200">
              <a:buClr>
                <a:srgbClr val="FA755A"/>
              </a:buClr>
            </a:pPr>
            <a:r>
              <a:rPr lang="en-US" dirty="0"/>
              <a:t>SAP internal to external code mappings to be included in common data model to allow translation for non-SAP contexts in EDP</a:t>
            </a:r>
          </a:p>
          <a:p>
            <a:pPr lvl="1">
              <a:buClr>
                <a:srgbClr val="FA755A"/>
              </a:buClr>
            </a:pPr>
            <a:endParaRPr lang="en-US" dirty="0"/>
          </a:p>
          <a:p>
            <a:pPr lvl="1">
              <a:buClr>
                <a:srgbClr val="FA755A"/>
              </a:buClr>
            </a:pPr>
            <a:r>
              <a:rPr lang="en-US" dirty="0"/>
              <a:t>E.g. ISO vs internal SAP codes</a:t>
            </a:r>
          </a:p>
        </p:txBody>
      </p:sp>
    </p:spTree>
    <p:extLst>
      <p:ext uri="{BB962C8B-B14F-4D97-AF65-F5344CB8AC3E}">
        <p14:creationId xmlns:p14="http://schemas.microsoft.com/office/powerpoint/2010/main" val="427532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070D-3EAD-F94C-E0EE-149785C0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Master Data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BB49-7F63-2442-51C0-5F127864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115" y="5523074"/>
            <a:ext cx="5188027" cy="12612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FA755A"/>
              </a:buClr>
              <a:buNone/>
            </a:pPr>
            <a:r>
              <a:rPr lang="en-US" sz="1600" b="1" dirty="0"/>
              <a:t>Assumptions</a:t>
            </a:r>
          </a:p>
          <a:p>
            <a:pPr lvl="1">
              <a:buClr>
                <a:srgbClr val="FA755A"/>
              </a:buClr>
            </a:pPr>
            <a:r>
              <a:rPr lang="en-US" sz="1400" dirty="0"/>
              <a:t>Source of truth for master data is STEP MDM</a:t>
            </a:r>
          </a:p>
          <a:p>
            <a:pPr lvl="1">
              <a:buClr>
                <a:srgbClr val="FA755A"/>
              </a:buClr>
            </a:pPr>
            <a:r>
              <a:rPr lang="en-US" sz="1400" dirty="0"/>
              <a:t>Some Nuances, e.g. Units of Measure</a:t>
            </a:r>
          </a:p>
          <a:p>
            <a:pPr lvl="2">
              <a:buClr>
                <a:srgbClr val="FA755A"/>
              </a:buClr>
            </a:pPr>
            <a:r>
              <a:rPr lang="en-US" sz="1200" dirty="0"/>
              <a:t>ISO Units in STEP MDM &amp; SAP internal units in SAP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F1F15-5ABE-6A59-8C0B-6407F3FA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831E4-3E7A-4AA4-D398-803E312C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27ADB-8674-42FE-B37A-CABDB9307728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59DED-CAEF-2589-D83E-BEF8919C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01" y="1334926"/>
            <a:ext cx="12271492" cy="420037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C48E65-788A-606F-D98E-1D3FEFF51A68}"/>
              </a:ext>
            </a:extLst>
          </p:cNvPr>
          <p:cNvSpPr txBox="1">
            <a:spLocks/>
          </p:cNvSpPr>
          <p:nvPr/>
        </p:nvSpPr>
        <p:spPr>
          <a:xfrm>
            <a:off x="317166" y="5560901"/>
            <a:ext cx="5898907" cy="126123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rgbClr val="FA755A"/>
              </a:buClr>
              <a:buFont typeface="Arial" panose="020B0604020202020204" pitchFamily="34" charset="0"/>
              <a:buChar char="•"/>
              <a:defRPr sz="2800"/>
            </a:lvl1pPr>
            <a:lvl2pPr marL="685800" lvl="1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  <a:defRPr sz="2400"/>
            </a:lvl2pPr>
            <a:lvl3pPr marL="1143000" lvl="2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sz="1600" b="1" dirty="0"/>
              <a:t>Definitions</a:t>
            </a:r>
          </a:p>
          <a:p>
            <a:pPr lvl="1"/>
            <a:r>
              <a:rPr lang="en-US" sz="1400" dirty="0"/>
              <a:t>New SAP Data: </a:t>
            </a:r>
          </a:p>
          <a:p>
            <a:pPr lvl="2"/>
            <a:r>
              <a:rPr lang="en-US" sz="1200" dirty="0"/>
              <a:t>S/4 data from live instance</a:t>
            </a:r>
          </a:p>
          <a:p>
            <a:pPr lvl="1"/>
            <a:r>
              <a:rPr lang="en-US" sz="1400" dirty="0"/>
              <a:t>CDS Views:</a:t>
            </a:r>
          </a:p>
          <a:p>
            <a:pPr lvl="2"/>
            <a:r>
              <a:rPr lang="en-US" sz="1200" dirty="0"/>
              <a:t>Default or Customer CDS views set up to support use cases</a:t>
            </a:r>
          </a:p>
        </p:txBody>
      </p:sp>
    </p:spTree>
    <p:extLst>
      <p:ext uri="{BB962C8B-B14F-4D97-AF65-F5344CB8AC3E}">
        <p14:creationId xmlns:p14="http://schemas.microsoft.com/office/powerpoint/2010/main" val="232216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AAE2-7675-7997-1567-B67A6D2A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Master Data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03D93-F570-71B1-22CC-FA44CD9BC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fontScale="70000" lnSpcReduction="20000"/>
          </a:bodyPr>
          <a:lstStyle/>
          <a:p>
            <a:pPr marL="457200" indent="-457200">
              <a:buClr>
                <a:srgbClr val="FA755A"/>
              </a:buClr>
            </a:pPr>
            <a:r>
              <a:rPr lang="en-US" dirty="0"/>
              <a:t>System of Author / Record for master data is STEP MDM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Product, BOM, Customer, Vendor, Finance, Location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Includes hierarchies (e.g. Profit Center Hierarchy, Business Product Hierarchy, Customer Hierarchy)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Contains substantial amount of master data not needed by SAP (objects, field, &amp; hierarchies)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MuleSoft interfaces in Wave 2 to deliver master data to EDP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SAP S/4HANA is read-only for these master data domains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SAP copy of master data delivered to EDP via common data model replication</a:t>
            </a:r>
          </a:p>
          <a:p>
            <a:pPr marL="457200" indent="-457200">
              <a:buClr>
                <a:srgbClr val="FA755A"/>
              </a:buClr>
            </a:pPr>
            <a:r>
              <a:rPr lang="en-US" dirty="0"/>
              <a:t>In SAP stack (Datasphere + SAC) we will use the internal SAP codes to be able to tie to transactional SAP data that also used internal SAP codes</a:t>
            </a:r>
          </a:p>
          <a:p>
            <a:pPr marL="457200" indent="-457200">
              <a:buClr>
                <a:srgbClr val="FA755A"/>
              </a:buClr>
            </a:pPr>
            <a:r>
              <a:rPr lang="en-US" dirty="0"/>
              <a:t>The mapping tables to support translation to/from these internal SAP codes will be part of the common data model and replicated in EDP</a:t>
            </a:r>
          </a:p>
          <a:p>
            <a:pPr marL="457200" indent="-457200">
              <a:buClr>
                <a:srgbClr val="FA755A"/>
              </a:buClr>
            </a:pPr>
            <a:r>
              <a:rPr lang="en-US" dirty="0"/>
              <a:t>Master data in EDP?</a:t>
            </a:r>
          </a:p>
          <a:p>
            <a:pPr lvl="1">
              <a:buClr>
                <a:srgbClr val="FA755A"/>
              </a:buClr>
            </a:pPr>
            <a:r>
              <a:rPr lang="en-US" dirty="0"/>
              <a:t>Discussion so far arrived at the conclusion that EDP Reports will use master data delivered from SAP for reporting and augment with any missing master data from STEP MDM</a:t>
            </a:r>
          </a:p>
        </p:txBody>
      </p:sp>
    </p:spTree>
    <p:extLst>
      <p:ext uri="{BB962C8B-B14F-4D97-AF65-F5344CB8AC3E}">
        <p14:creationId xmlns:p14="http://schemas.microsoft.com/office/powerpoint/2010/main" val="262850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CAF4CE-9170-CBA6-14E9-A8C731FF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11" y="1326775"/>
            <a:ext cx="12290296" cy="3872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2D08AF-D06C-2EE9-C81E-E0013EEE32C8}"/>
              </a:ext>
            </a:extLst>
          </p:cNvPr>
          <p:cNvSpPr txBox="1"/>
          <p:nvPr/>
        </p:nvSpPr>
        <p:spPr>
          <a:xfrm>
            <a:off x="159026" y="5224504"/>
            <a:ext cx="5685183" cy="17150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rgbClr val="FA755A"/>
              </a:buClr>
              <a:buFont typeface="Arial" panose="020B0604020202020204" pitchFamily="34" charset="0"/>
              <a:buChar char="•"/>
              <a:defRPr sz="2800"/>
            </a:lvl1pPr>
            <a:lvl2pPr marL="685800" lvl="1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sz="1600" b="1" dirty="0"/>
              <a:t>Definitions</a:t>
            </a:r>
          </a:p>
          <a:p>
            <a:pPr lvl="1"/>
            <a:r>
              <a:rPr lang="en-US" sz="1400" dirty="0"/>
              <a:t>Development Dependencies</a:t>
            </a:r>
          </a:p>
          <a:p>
            <a:pPr lvl="2"/>
            <a:r>
              <a:rPr lang="en-US" sz="1100" dirty="0"/>
              <a:t>Showing the workflow for development (NOT data flow)</a:t>
            </a:r>
          </a:p>
          <a:p>
            <a:pPr lvl="1"/>
            <a:r>
              <a:rPr lang="en-US" sz="1400" dirty="0"/>
              <a:t>New SAP Data</a:t>
            </a:r>
          </a:p>
          <a:p>
            <a:pPr lvl="2"/>
            <a:r>
              <a:rPr lang="en-US" sz="1100" dirty="0"/>
              <a:t>S/4 data from live instance</a:t>
            </a:r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A3DE0-754F-7CC3-7197-4FC69BE12F1A}"/>
              </a:ext>
            </a:extLst>
          </p:cNvPr>
          <p:cNvSpPr txBox="1"/>
          <p:nvPr/>
        </p:nvSpPr>
        <p:spPr>
          <a:xfrm>
            <a:off x="5409537" y="5224503"/>
            <a:ext cx="6782463" cy="2062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Bef>
                <a:spcPts val="1000"/>
              </a:spcBef>
              <a:buClr>
                <a:srgbClr val="FA755A"/>
              </a:buClr>
              <a:buFont typeface="Arial" panose="020B0604020202020204" pitchFamily="34" charset="0"/>
              <a:buChar char="•"/>
              <a:defRPr sz="2800"/>
            </a:lvl1pPr>
            <a:lvl2pPr marL="685800" lvl="1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  <a:defRPr sz="2400"/>
            </a:lvl2pPr>
            <a:lvl3pPr marL="1143000" lvl="2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Clr>
                <a:srgbClr val="FA755A"/>
              </a:buClr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sz="1600" b="1" dirty="0"/>
              <a:t>Assumptions</a:t>
            </a:r>
          </a:p>
          <a:p>
            <a:pPr lvl="1"/>
            <a:r>
              <a:rPr lang="en-US" sz="1400" dirty="0"/>
              <a:t>Environments readiness work is complete</a:t>
            </a:r>
          </a:p>
          <a:p>
            <a:pPr lvl="1"/>
            <a:r>
              <a:rPr lang="en-US" sz="1400" dirty="0"/>
              <a:t>Common data models</a:t>
            </a:r>
          </a:p>
          <a:p>
            <a:pPr lvl="2"/>
            <a:r>
              <a:rPr lang="en-US" sz="1100" dirty="0"/>
              <a:t>Initial version is generic (object &amp; table level)</a:t>
            </a:r>
          </a:p>
          <a:p>
            <a:pPr lvl="2"/>
            <a:r>
              <a:rPr lang="en-US" sz="1100" dirty="0"/>
              <a:t>FD Lite content to be reflected in second pass to check field level coverage</a:t>
            </a:r>
          </a:p>
          <a:p>
            <a:pPr lvl="2"/>
            <a:r>
              <a:rPr lang="en-US" sz="1100" dirty="0"/>
              <a:t>Redundancy / Consistency checks performed by and internalized in Data Architecture team.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3DF62-7150-F809-9CAA-BA898381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Development</a:t>
            </a:r>
            <a:r>
              <a:rPr lang="en-US" baseline="0" dirty="0"/>
              <a:t>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04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TBOX" val="Tex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5_FGJWwFk5tx_5ddux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5_FGJWwFk5tx_5dduxTQ"/>
</p:tagLst>
</file>

<file path=ppt/theme/theme1.xml><?xml version="1.0" encoding="utf-8"?>
<a:theme xmlns:a="http://schemas.openxmlformats.org/drawingml/2006/main" name="Statements">
  <a:themeElements>
    <a:clrScheme name="Clorox Elevate">
      <a:dk1>
        <a:srgbClr val="000000"/>
      </a:dk1>
      <a:lt1>
        <a:srgbClr val="FFFFFF"/>
      </a:lt1>
      <a:dk2>
        <a:srgbClr val="116153"/>
      </a:dk2>
      <a:lt2>
        <a:srgbClr val="D963FF"/>
      </a:lt2>
      <a:accent1>
        <a:srgbClr val="0E41F0"/>
      </a:accent1>
      <a:accent2>
        <a:srgbClr val="FA7559"/>
      </a:accent2>
      <a:accent3>
        <a:srgbClr val="57EBF2"/>
      </a:accent3>
      <a:accent4>
        <a:srgbClr val="116153"/>
      </a:accent4>
      <a:accent5>
        <a:srgbClr val="D963FF"/>
      </a:accent5>
      <a:accent6>
        <a:srgbClr val="FFFFFF"/>
      </a:accent6>
      <a:hlink>
        <a:srgbClr val="57EBF2"/>
      </a:hlink>
      <a:folHlink>
        <a:srgbClr val="57EBF2"/>
      </a:folHlink>
    </a:clrScheme>
    <a:fontScheme name="Elevate">
      <a:majorFont>
        <a:latin typeface="Poppins SemiBold"/>
        <a:ea typeface=""/>
        <a:cs typeface=""/>
      </a:majorFont>
      <a:minorFont>
        <a:latin typeface="Poppi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Light Gray">
  <a:themeElements>
    <a:clrScheme name="Clorox Elevate 1">
      <a:dk1>
        <a:srgbClr val="000000"/>
      </a:dk1>
      <a:lt1>
        <a:srgbClr val="F2F2F2"/>
      </a:lt1>
      <a:dk2>
        <a:srgbClr val="116153"/>
      </a:dk2>
      <a:lt2>
        <a:srgbClr val="D963FF"/>
      </a:lt2>
      <a:accent1>
        <a:srgbClr val="0E41F0"/>
      </a:accent1>
      <a:accent2>
        <a:srgbClr val="FA7559"/>
      </a:accent2>
      <a:accent3>
        <a:srgbClr val="57EBF2"/>
      </a:accent3>
      <a:accent4>
        <a:srgbClr val="116153"/>
      </a:accent4>
      <a:accent5>
        <a:srgbClr val="D963FF"/>
      </a:accent5>
      <a:accent6>
        <a:srgbClr val="FFFFFF"/>
      </a:accent6>
      <a:hlink>
        <a:srgbClr val="57EBF2"/>
      </a:hlink>
      <a:folHlink>
        <a:srgbClr val="57EBF2"/>
      </a:folHlink>
    </a:clrScheme>
    <a:fontScheme name="Elevate">
      <a:majorFont>
        <a:latin typeface="Poppins SemiBold"/>
        <a:ea typeface=""/>
        <a:cs typeface=""/>
      </a:majorFont>
      <a:minorFont>
        <a:latin typeface="Poppi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Statements">
  <a:themeElements>
    <a:clrScheme name="Clorox Elevate">
      <a:dk1>
        <a:srgbClr val="000000"/>
      </a:dk1>
      <a:lt1>
        <a:srgbClr val="FFFFFF"/>
      </a:lt1>
      <a:dk2>
        <a:srgbClr val="116153"/>
      </a:dk2>
      <a:lt2>
        <a:srgbClr val="D963FF"/>
      </a:lt2>
      <a:accent1>
        <a:srgbClr val="0E41F0"/>
      </a:accent1>
      <a:accent2>
        <a:srgbClr val="FA7559"/>
      </a:accent2>
      <a:accent3>
        <a:srgbClr val="57EBF2"/>
      </a:accent3>
      <a:accent4>
        <a:srgbClr val="116153"/>
      </a:accent4>
      <a:accent5>
        <a:srgbClr val="D963FF"/>
      </a:accent5>
      <a:accent6>
        <a:srgbClr val="FFFFFF"/>
      </a:accent6>
      <a:hlink>
        <a:srgbClr val="57EBF2"/>
      </a:hlink>
      <a:folHlink>
        <a:srgbClr val="57EBF2"/>
      </a:folHlink>
    </a:clrScheme>
    <a:fontScheme name="Elevate">
      <a:majorFont>
        <a:latin typeface="Poppins SemiBold"/>
        <a:ea typeface=""/>
        <a:cs typeface=""/>
      </a:majorFont>
      <a:minorFont>
        <a:latin typeface="Poppi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Statements">
  <a:themeElements>
    <a:clrScheme name="Clorox Elevate 1">
      <a:dk1>
        <a:srgbClr val="000000"/>
      </a:dk1>
      <a:lt1>
        <a:srgbClr val="F2F2F2"/>
      </a:lt1>
      <a:dk2>
        <a:srgbClr val="116153"/>
      </a:dk2>
      <a:lt2>
        <a:srgbClr val="D963FF"/>
      </a:lt2>
      <a:accent1>
        <a:srgbClr val="0E41F0"/>
      </a:accent1>
      <a:accent2>
        <a:srgbClr val="FA7559"/>
      </a:accent2>
      <a:accent3>
        <a:srgbClr val="57EBF2"/>
      </a:accent3>
      <a:accent4>
        <a:srgbClr val="116153"/>
      </a:accent4>
      <a:accent5>
        <a:srgbClr val="D963FF"/>
      </a:accent5>
      <a:accent6>
        <a:srgbClr val="FFFFFF"/>
      </a:accent6>
      <a:hlink>
        <a:srgbClr val="57EBF2"/>
      </a:hlink>
      <a:folHlink>
        <a:srgbClr val="57EBF2"/>
      </a:folHlink>
    </a:clrScheme>
    <a:fontScheme name="Elevate">
      <a:majorFont>
        <a:latin typeface="Poppins SemiBold"/>
        <a:ea typeface=""/>
        <a:cs typeface=""/>
      </a:majorFont>
      <a:minorFont>
        <a:latin typeface="Poppi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6_Elevate Text">
  <a:themeElements>
    <a:clrScheme name="Elevate Palette">
      <a:dk1>
        <a:srgbClr val="262626"/>
      </a:dk1>
      <a:lt1>
        <a:srgbClr val="F2F2F2"/>
      </a:lt1>
      <a:dk2>
        <a:srgbClr val="116153"/>
      </a:dk2>
      <a:lt2>
        <a:srgbClr val="FFFFFF"/>
      </a:lt2>
      <a:accent1>
        <a:srgbClr val="116153"/>
      </a:accent1>
      <a:accent2>
        <a:srgbClr val="FA755A"/>
      </a:accent2>
      <a:accent3>
        <a:srgbClr val="D963FF"/>
      </a:accent3>
      <a:accent4>
        <a:srgbClr val="D1DCDA"/>
      </a:accent4>
      <a:accent5>
        <a:srgbClr val="F3DFDB"/>
      </a:accent5>
      <a:accent6>
        <a:srgbClr val="EEDDF4"/>
      </a:accent6>
      <a:hlink>
        <a:srgbClr val="D963FF"/>
      </a:hlink>
      <a:folHlink>
        <a:srgbClr val="D963FF"/>
      </a:folHlink>
    </a:clrScheme>
    <a:fontScheme name="Elevate Fonts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4_Elevate Text">
  <a:themeElements>
    <a:clrScheme name="Elevate Palette">
      <a:dk1>
        <a:srgbClr val="262626"/>
      </a:dk1>
      <a:lt1>
        <a:srgbClr val="F2F2F2"/>
      </a:lt1>
      <a:dk2>
        <a:srgbClr val="116153"/>
      </a:dk2>
      <a:lt2>
        <a:srgbClr val="FFFFFF"/>
      </a:lt2>
      <a:accent1>
        <a:srgbClr val="116153"/>
      </a:accent1>
      <a:accent2>
        <a:srgbClr val="FA755A"/>
      </a:accent2>
      <a:accent3>
        <a:srgbClr val="D963FF"/>
      </a:accent3>
      <a:accent4>
        <a:srgbClr val="D1DCDA"/>
      </a:accent4>
      <a:accent5>
        <a:srgbClr val="F3DFDB"/>
      </a:accent5>
      <a:accent6>
        <a:srgbClr val="EEDDF4"/>
      </a:accent6>
      <a:hlink>
        <a:srgbClr val="D963FF"/>
      </a:hlink>
      <a:folHlink>
        <a:srgbClr val="D963FF"/>
      </a:folHlink>
    </a:clrScheme>
    <a:fontScheme name="Elevate Fonts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Light Gray">
  <a:themeElements>
    <a:clrScheme name="Clorox Elevate 1">
      <a:dk1>
        <a:srgbClr val="000000"/>
      </a:dk1>
      <a:lt1>
        <a:srgbClr val="F2F2F2"/>
      </a:lt1>
      <a:dk2>
        <a:srgbClr val="116153"/>
      </a:dk2>
      <a:lt2>
        <a:srgbClr val="D963FF"/>
      </a:lt2>
      <a:accent1>
        <a:srgbClr val="0E41F0"/>
      </a:accent1>
      <a:accent2>
        <a:srgbClr val="FA7559"/>
      </a:accent2>
      <a:accent3>
        <a:srgbClr val="57EBF2"/>
      </a:accent3>
      <a:accent4>
        <a:srgbClr val="116153"/>
      </a:accent4>
      <a:accent5>
        <a:srgbClr val="D963FF"/>
      </a:accent5>
      <a:accent6>
        <a:srgbClr val="FFFFFF"/>
      </a:accent6>
      <a:hlink>
        <a:srgbClr val="57EBF2"/>
      </a:hlink>
      <a:folHlink>
        <a:srgbClr val="57EBF2"/>
      </a:folHlink>
    </a:clrScheme>
    <a:fontScheme name="Elevate">
      <a:majorFont>
        <a:latin typeface="Poppins SemiBold"/>
        <a:ea typeface=""/>
        <a:cs typeface=""/>
      </a:majorFont>
      <a:minorFont>
        <a:latin typeface="Poppi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Light Gray">
  <a:themeElements>
    <a:clrScheme name="Clorox Elevate 1">
      <a:dk1>
        <a:srgbClr val="000000"/>
      </a:dk1>
      <a:lt1>
        <a:srgbClr val="F2F2F2"/>
      </a:lt1>
      <a:dk2>
        <a:srgbClr val="116153"/>
      </a:dk2>
      <a:lt2>
        <a:srgbClr val="D963FF"/>
      </a:lt2>
      <a:accent1>
        <a:srgbClr val="0E41F0"/>
      </a:accent1>
      <a:accent2>
        <a:srgbClr val="FA7559"/>
      </a:accent2>
      <a:accent3>
        <a:srgbClr val="57EBF2"/>
      </a:accent3>
      <a:accent4>
        <a:srgbClr val="116153"/>
      </a:accent4>
      <a:accent5>
        <a:srgbClr val="D963FF"/>
      </a:accent5>
      <a:accent6>
        <a:srgbClr val="FFFFFF"/>
      </a:accent6>
      <a:hlink>
        <a:srgbClr val="57EBF2"/>
      </a:hlink>
      <a:folHlink>
        <a:srgbClr val="57EBF2"/>
      </a:folHlink>
    </a:clrScheme>
    <a:fontScheme name="Elevate">
      <a:majorFont>
        <a:latin typeface="Poppins SemiBold"/>
        <a:ea typeface=""/>
        <a:cs typeface=""/>
      </a:majorFont>
      <a:minorFont>
        <a:latin typeface="Poppi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Clorox Elevate 1">
      <a:dk1>
        <a:srgbClr val="000000"/>
      </a:dk1>
      <a:lt1>
        <a:srgbClr val="F2F2F2"/>
      </a:lt1>
      <a:dk2>
        <a:srgbClr val="116153"/>
      </a:dk2>
      <a:lt2>
        <a:srgbClr val="D963FF"/>
      </a:lt2>
      <a:accent1>
        <a:srgbClr val="0E41F0"/>
      </a:accent1>
      <a:accent2>
        <a:srgbClr val="FA7559"/>
      </a:accent2>
      <a:accent3>
        <a:srgbClr val="57EBF2"/>
      </a:accent3>
      <a:accent4>
        <a:srgbClr val="116153"/>
      </a:accent4>
      <a:accent5>
        <a:srgbClr val="D963FF"/>
      </a:accent5>
      <a:accent6>
        <a:srgbClr val="FFFFFF"/>
      </a:accent6>
      <a:hlink>
        <a:srgbClr val="57EBF2"/>
      </a:hlink>
      <a:folHlink>
        <a:srgbClr val="57EBF2"/>
      </a:folHlink>
    </a:clrScheme>
    <a:fontScheme name="Elevate">
      <a:majorFont>
        <a:latin typeface="Poppins SemiBold"/>
        <a:ea typeface=""/>
        <a:cs typeface=""/>
      </a:majorFont>
      <a:minorFont>
        <a:latin typeface="Poppi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Light Gray">
  <a:themeElements>
    <a:clrScheme name="Clorox Elevate 1">
      <a:dk1>
        <a:srgbClr val="000000"/>
      </a:dk1>
      <a:lt1>
        <a:srgbClr val="F2F2F2"/>
      </a:lt1>
      <a:dk2>
        <a:srgbClr val="116153"/>
      </a:dk2>
      <a:lt2>
        <a:srgbClr val="D963FF"/>
      </a:lt2>
      <a:accent1>
        <a:srgbClr val="0E41F0"/>
      </a:accent1>
      <a:accent2>
        <a:srgbClr val="FA7559"/>
      </a:accent2>
      <a:accent3>
        <a:srgbClr val="57EBF2"/>
      </a:accent3>
      <a:accent4>
        <a:srgbClr val="116153"/>
      </a:accent4>
      <a:accent5>
        <a:srgbClr val="D963FF"/>
      </a:accent5>
      <a:accent6>
        <a:srgbClr val="FFFFFF"/>
      </a:accent6>
      <a:hlink>
        <a:srgbClr val="57EBF2"/>
      </a:hlink>
      <a:folHlink>
        <a:srgbClr val="57EBF2"/>
      </a:folHlink>
    </a:clrScheme>
    <a:fontScheme name="Elevate">
      <a:majorFont>
        <a:latin typeface="Poppins SemiBold"/>
        <a:ea typeface=""/>
        <a:cs typeface=""/>
      </a:majorFont>
      <a:minorFont>
        <a:latin typeface="Poppi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Elevate Text">
  <a:themeElements>
    <a:clrScheme name="Elevate Palette">
      <a:dk1>
        <a:srgbClr val="262626"/>
      </a:dk1>
      <a:lt1>
        <a:srgbClr val="F2F2F2"/>
      </a:lt1>
      <a:dk2>
        <a:srgbClr val="116153"/>
      </a:dk2>
      <a:lt2>
        <a:srgbClr val="FFFFFF"/>
      </a:lt2>
      <a:accent1>
        <a:srgbClr val="116153"/>
      </a:accent1>
      <a:accent2>
        <a:srgbClr val="FA755A"/>
      </a:accent2>
      <a:accent3>
        <a:srgbClr val="D963FF"/>
      </a:accent3>
      <a:accent4>
        <a:srgbClr val="D1DCDA"/>
      </a:accent4>
      <a:accent5>
        <a:srgbClr val="F3DFDB"/>
      </a:accent5>
      <a:accent6>
        <a:srgbClr val="EEDDF4"/>
      </a:accent6>
      <a:hlink>
        <a:srgbClr val="D963FF"/>
      </a:hlink>
      <a:folHlink>
        <a:srgbClr val="D963FF"/>
      </a:folHlink>
    </a:clrScheme>
    <a:fontScheme name="Elevate Fonts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Elevate Text">
  <a:themeElements>
    <a:clrScheme name="Elevate Palette">
      <a:dk1>
        <a:srgbClr val="262626"/>
      </a:dk1>
      <a:lt1>
        <a:srgbClr val="F2F2F2"/>
      </a:lt1>
      <a:dk2>
        <a:srgbClr val="116153"/>
      </a:dk2>
      <a:lt2>
        <a:srgbClr val="FFFFFF"/>
      </a:lt2>
      <a:accent1>
        <a:srgbClr val="116153"/>
      </a:accent1>
      <a:accent2>
        <a:srgbClr val="FA755A"/>
      </a:accent2>
      <a:accent3>
        <a:srgbClr val="D963FF"/>
      </a:accent3>
      <a:accent4>
        <a:srgbClr val="D1DCDA"/>
      </a:accent4>
      <a:accent5>
        <a:srgbClr val="F3DFDB"/>
      </a:accent5>
      <a:accent6>
        <a:srgbClr val="EEDDF4"/>
      </a:accent6>
      <a:hlink>
        <a:srgbClr val="D963FF"/>
      </a:hlink>
      <a:folHlink>
        <a:srgbClr val="D963FF"/>
      </a:folHlink>
    </a:clrScheme>
    <a:fontScheme name="Elevate Fonts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1_Elevate Text">
  <a:themeElements>
    <a:clrScheme name="Elevate Palette">
      <a:dk1>
        <a:srgbClr val="262626"/>
      </a:dk1>
      <a:lt1>
        <a:srgbClr val="F2F2F2"/>
      </a:lt1>
      <a:dk2>
        <a:srgbClr val="116153"/>
      </a:dk2>
      <a:lt2>
        <a:srgbClr val="FFFFFF"/>
      </a:lt2>
      <a:accent1>
        <a:srgbClr val="116153"/>
      </a:accent1>
      <a:accent2>
        <a:srgbClr val="FA755A"/>
      </a:accent2>
      <a:accent3>
        <a:srgbClr val="D963FF"/>
      </a:accent3>
      <a:accent4>
        <a:srgbClr val="D1DCDA"/>
      </a:accent4>
      <a:accent5>
        <a:srgbClr val="F3DFDB"/>
      </a:accent5>
      <a:accent6>
        <a:srgbClr val="EEDDF4"/>
      </a:accent6>
      <a:hlink>
        <a:srgbClr val="D963FF"/>
      </a:hlink>
      <a:folHlink>
        <a:srgbClr val="D963FF"/>
      </a:folHlink>
    </a:clrScheme>
    <a:fontScheme name="Elevate Fonts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Colorful Layout">
  <a:themeElements>
    <a:clrScheme name="Elevate Palette">
      <a:dk1>
        <a:srgbClr val="262626"/>
      </a:dk1>
      <a:lt1>
        <a:srgbClr val="F2F2F2"/>
      </a:lt1>
      <a:dk2>
        <a:srgbClr val="116153"/>
      </a:dk2>
      <a:lt2>
        <a:srgbClr val="FFFFFF"/>
      </a:lt2>
      <a:accent1>
        <a:srgbClr val="116153"/>
      </a:accent1>
      <a:accent2>
        <a:srgbClr val="FA755A"/>
      </a:accent2>
      <a:accent3>
        <a:srgbClr val="D963FF"/>
      </a:accent3>
      <a:accent4>
        <a:srgbClr val="D1DCDA"/>
      </a:accent4>
      <a:accent5>
        <a:srgbClr val="F3DFDB"/>
      </a:accent5>
      <a:accent6>
        <a:srgbClr val="EEDDF4"/>
      </a:accent6>
      <a:hlink>
        <a:srgbClr val="D963FF"/>
      </a:hlink>
      <a:folHlink>
        <a:srgbClr val="D963FF"/>
      </a:folHlink>
    </a:clrScheme>
    <a:fontScheme name="Elevate Fonts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Elevate Text">
  <a:themeElements>
    <a:clrScheme name="Elevate Palette">
      <a:dk1>
        <a:srgbClr val="262626"/>
      </a:dk1>
      <a:lt1>
        <a:srgbClr val="F2F2F2"/>
      </a:lt1>
      <a:dk2>
        <a:srgbClr val="116153"/>
      </a:dk2>
      <a:lt2>
        <a:srgbClr val="FFFFFF"/>
      </a:lt2>
      <a:accent1>
        <a:srgbClr val="116153"/>
      </a:accent1>
      <a:accent2>
        <a:srgbClr val="FA755A"/>
      </a:accent2>
      <a:accent3>
        <a:srgbClr val="D963FF"/>
      </a:accent3>
      <a:accent4>
        <a:srgbClr val="D1DCDA"/>
      </a:accent4>
      <a:accent5>
        <a:srgbClr val="F3DFDB"/>
      </a:accent5>
      <a:accent6>
        <a:srgbClr val="EEDDF4"/>
      </a:accent6>
      <a:hlink>
        <a:srgbClr val="D963FF"/>
      </a:hlink>
      <a:folHlink>
        <a:srgbClr val="D963FF"/>
      </a:folHlink>
    </a:clrScheme>
    <a:fontScheme name="Elevate Fonts">
      <a:majorFont>
        <a:latin typeface="Poppins Medium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Statements">
  <a:themeElements>
    <a:clrScheme name="Clorox Elevate">
      <a:dk1>
        <a:srgbClr val="000000"/>
      </a:dk1>
      <a:lt1>
        <a:srgbClr val="FFFFFF"/>
      </a:lt1>
      <a:dk2>
        <a:srgbClr val="116153"/>
      </a:dk2>
      <a:lt2>
        <a:srgbClr val="D963FF"/>
      </a:lt2>
      <a:accent1>
        <a:srgbClr val="0E41F0"/>
      </a:accent1>
      <a:accent2>
        <a:srgbClr val="FA7559"/>
      </a:accent2>
      <a:accent3>
        <a:srgbClr val="57EBF2"/>
      </a:accent3>
      <a:accent4>
        <a:srgbClr val="116153"/>
      </a:accent4>
      <a:accent5>
        <a:srgbClr val="D963FF"/>
      </a:accent5>
      <a:accent6>
        <a:srgbClr val="FFFFFF"/>
      </a:accent6>
      <a:hlink>
        <a:srgbClr val="57EBF2"/>
      </a:hlink>
      <a:folHlink>
        <a:srgbClr val="57EBF2"/>
      </a:folHlink>
    </a:clrScheme>
    <a:fontScheme name="Elevate">
      <a:majorFont>
        <a:latin typeface="Poppins SemiBold"/>
        <a:ea typeface=""/>
        <a:cs typeface=""/>
      </a:majorFont>
      <a:minorFont>
        <a:latin typeface="Poppi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levate Palette">
    <a:dk1>
      <a:srgbClr val="262626"/>
    </a:dk1>
    <a:lt1>
      <a:srgbClr val="F2F2F2"/>
    </a:lt1>
    <a:dk2>
      <a:srgbClr val="116153"/>
    </a:dk2>
    <a:lt2>
      <a:srgbClr val="FFFFFF"/>
    </a:lt2>
    <a:accent1>
      <a:srgbClr val="116153"/>
    </a:accent1>
    <a:accent2>
      <a:srgbClr val="FA755A"/>
    </a:accent2>
    <a:accent3>
      <a:srgbClr val="D963FF"/>
    </a:accent3>
    <a:accent4>
      <a:srgbClr val="D1DCDA"/>
    </a:accent4>
    <a:accent5>
      <a:srgbClr val="F3DFDB"/>
    </a:accent5>
    <a:accent6>
      <a:srgbClr val="EEDDF4"/>
    </a:accent6>
    <a:hlink>
      <a:srgbClr val="D963FF"/>
    </a:hlink>
    <a:folHlink>
      <a:srgbClr val="D963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A462D11AA4BA4995FFDE849957F41E" ma:contentTypeVersion="23" ma:contentTypeDescription="Create a new document." ma:contentTypeScope="" ma:versionID="c4fcf571c111128b3ffece4851ef40f6">
  <xsd:schema xmlns:xsd="http://www.w3.org/2001/XMLSchema" xmlns:xs="http://www.w3.org/2001/XMLSchema" xmlns:p="http://schemas.microsoft.com/office/2006/metadata/properties" xmlns:ns1="http://schemas.microsoft.com/sharepoint/v3" xmlns:ns2="e891fcc3-9ed2-4c7f-b892-7ade47c41bdb" xmlns:ns3="fb4ab142-842c-4915-af57-926cc99f01f2" targetNamespace="http://schemas.microsoft.com/office/2006/metadata/properties" ma:root="true" ma:fieldsID="9dc3313c9ecc9ee195c96765b66b36b3" ns1:_="" ns2:_="" ns3:_="">
    <xsd:import namespace="http://schemas.microsoft.com/sharepoint/v3"/>
    <xsd:import namespace="e891fcc3-9ed2-4c7f-b892-7ade47c41bdb"/>
    <xsd:import namespace="fb4ab142-842c-4915-af57-926cc99f01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NOTES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91fcc3-9ed2-4c7f-b892-7ade47c41b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bd3e3b99-ed6c-4457-9ad7-c6beba7292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  <xsd:element name="NOTES" ma:index="26" nillable="true" ma:displayName="NOTES" ma:description="notes related to the file" ma:format="Dropdown" ma:internalName="NOTES">
      <xsd:simpleType>
        <xsd:restriction base="dms:Text">
          <xsd:maxLength value="255"/>
        </xsd:restriction>
      </xsd:simpleType>
    </xsd:element>
    <xsd:element name="_Flow_SignoffStatus" ma:index="27" nillable="true" ma:displayName="Sign-off status" ma:internalName="Sign_x002d_off_x0020_status">
      <xsd:simpleType>
        <xsd:restriction base="dms:Text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4ab142-842c-4915-af57-926cc99f01f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62ddbf9d-d95d-49cc-a8fd-b43cfb29d2f8}" ma:internalName="TaxCatchAll" ma:showField="CatchAllData" ma:web="fb4ab142-842c-4915-af57-926cc99f01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b4ab142-842c-4915-af57-926cc99f01f2">
      <UserInfo>
        <DisplayName>SharingLinks.bdded8e2-e020-4850-bffd-a3954fca22e3.OrganizationEdit.7eb3f7fe-c1b6-4394-829a-8f46ad6b39b5</DisplayName>
        <AccountId>14</AccountId>
        <AccountType/>
      </UserInfo>
      <UserInfo>
        <DisplayName>Jenna Smith</DisplayName>
        <AccountId>586</AccountId>
        <AccountType/>
      </UserInfo>
      <UserInfo>
        <DisplayName>Beatrice Preciado</DisplayName>
        <AccountId>1902</AccountId>
        <AccountType/>
      </UserInfo>
      <UserInfo>
        <DisplayName>ritesh paul</DisplayName>
        <AccountId>5661</AccountId>
        <AccountType/>
      </UserInfo>
      <UserInfo>
        <DisplayName>Mohit Kapoor</DisplayName>
        <AccountId>1235</AccountId>
        <AccountType/>
      </UserInfo>
      <UserInfo>
        <DisplayName>Ahmed Lakhal</DisplayName>
        <AccountId>713</AccountId>
        <AccountType/>
      </UserInfo>
      <UserInfo>
        <DisplayName>Jeremy Dunn</DisplayName>
        <AccountId>2040</AccountId>
        <AccountType/>
      </UserInfo>
      <UserInfo>
        <DisplayName>Suresh Guntumadugu</DisplayName>
        <AccountId>1510</AccountId>
        <AccountType/>
      </UserInfo>
      <UserInfo>
        <DisplayName>Nithya GuruPrakash</DisplayName>
        <AccountId>2046</AccountId>
        <AccountType/>
      </UserInfo>
      <UserInfo>
        <DisplayName>Arun Thotla</DisplayName>
        <AccountId>956</AccountId>
        <AccountType/>
      </UserInfo>
      <UserInfo>
        <DisplayName>Michael Kim</DisplayName>
        <AccountId>3648</AccountId>
        <AccountType/>
      </UserInfo>
      <UserInfo>
        <DisplayName>Zane Connally</DisplayName>
        <AccountId>4871</AccountId>
        <AccountType/>
      </UserInfo>
      <UserInfo>
        <DisplayName>Kristen Moore (she/her)</DisplayName>
        <AccountId>759</AccountId>
        <AccountType/>
      </UserInfo>
      <UserInfo>
        <DisplayName>Shilpa Saseendran</DisplayName>
        <AccountId>4869</AccountId>
        <AccountType/>
      </UserInfo>
      <UserInfo>
        <DisplayName>Tariq Rauf</DisplayName>
        <AccountId>708</AccountId>
        <AccountType/>
      </UserInfo>
      <UserInfo>
        <DisplayName>Jay Balasubramani</DisplayName>
        <AccountId>4849</AccountId>
        <AccountType/>
      </UserInfo>
      <UserInfo>
        <DisplayName>Sidharth Chary</DisplayName>
        <AccountId>1443</AccountId>
        <AccountType/>
      </UserInfo>
      <UserInfo>
        <DisplayName>Greg Blake</DisplayName>
        <AccountId>5639</AccountId>
        <AccountType/>
      </UserInfo>
      <UserInfo>
        <DisplayName>Kent Dale</DisplayName>
        <AccountId>469</AccountId>
        <AccountType/>
      </UserInfo>
      <UserInfo>
        <DisplayName>Vijay Gundda</DisplayName>
        <AccountId>670</AccountId>
        <AccountType/>
      </UserInfo>
      <UserInfo>
        <DisplayName>Patrick Ocana</DisplayName>
        <AccountId>646</AccountId>
        <AccountType/>
      </UserInfo>
      <UserInfo>
        <DisplayName>Dede Bajulaiye</DisplayName>
        <AccountId>5587</AccountId>
        <AccountType/>
      </UserInfo>
      <UserInfo>
        <DisplayName>Nancy Apolonio</DisplayName>
        <AccountId>1006</AccountId>
        <AccountType/>
      </UserInfo>
      <UserInfo>
        <DisplayName>Everyone except external users</DisplayName>
        <AccountId>8</AccountId>
        <AccountType/>
      </UserInfo>
      <UserInfo>
        <DisplayName>Arvind Pandit</DisplayName>
        <AccountId>6036</AccountId>
        <AccountType/>
      </UserInfo>
    </SharedWithUsers>
    <TaxCatchAll xmlns="fb4ab142-842c-4915-af57-926cc99f01f2" xsi:nil="true"/>
    <lcf76f155ced4ddcb4097134ff3c332f xmlns="e891fcc3-9ed2-4c7f-b892-7ade47c41bdb">
      <Terms xmlns="http://schemas.microsoft.com/office/infopath/2007/PartnerControls"/>
    </lcf76f155ced4ddcb4097134ff3c332f>
    <_ip_UnifiedCompliancePolicyUIAction xmlns="http://schemas.microsoft.com/sharepoint/v3" xsi:nil="true"/>
    <_Flow_SignoffStatus xmlns="e891fcc3-9ed2-4c7f-b892-7ade47c41bdb" xsi:nil="true"/>
    <_ip_UnifiedCompliancePolicyProperties xmlns="http://schemas.microsoft.com/sharepoint/v3" xsi:nil="true"/>
    <NOTES xmlns="e891fcc3-9ed2-4c7f-b892-7ade47c41bdb" xsi:nil="true"/>
  </documentManagement>
</p:properties>
</file>

<file path=customXml/itemProps1.xml><?xml version="1.0" encoding="utf-8"?>
<ds:datastoreItem xmlns:ds="http://schemas.openxmlformats.org/officeDocument/2006/customXml" ds:itemID="{D0258361-950C-4C7F-8D15-112039091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891fcc3-9ed2-4c7f-b892-7ade47c41bdb"/>
    <ds:schemaRef ds:uri="fb4ab142-842c-4915-af57-926cc99f01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A381D0-2D56-4E76-9961-0CD537A228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A530F7-2D56-453E-B289-0C41949AC187}">
  <ds:schemaRefs>
    <ds:schemaRef ds:uri="e891fcc3-9ed2-4c7f-b892-7ade47c41bdb"/>
    <ds:schemaRef ds:uri="fb4ab142-842c-4915-af57-926cc99f01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641b888d-8869-445f-b14b-7063fe47d597}" enabled="1" method="Standard" siteId="{9c272a06-9f0a-43f5-8e40-214a24c5098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234</TotalTime>
  <Words>866</Words>
  <Application>Microsoft Office PowerPoint</Application>
  <PresentationFormat>Widescreen</PresentationFormat>
  <Paragraphs>101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16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Statements</vt:lpstr>
      <vt:lpstr>White</vt:lpstr>
      <vt:lpstr>1_Light Gray</vt:lpstr>
      <vt:lpstr>7_Elevate Text</vt:lpstr>
      <vt:lpstr>8_Elevate Text</vt:lpstr>
      <vt:lpstr>11_Elevate Text</vt:lpstr>
      <vt:lpstr>4_Colorful Layout</vt:lpstr>
      <vt:lpstr>3_Elevate Text</vt:lpstr>
      <vt:lpstr>1_Statements</vt:lpstr>
      <vt:lpstr>Light Gray</vt:lpstr>
      <vt:lpstr>2_Statements</vt:lpstr>
      <vt:lpstr>3_Statements</vt:lpstr>
      <vt:lpstr>6_Elevate Text</vt:lpstr>
      <vt:lpstr>4_Elevate Text</vt:lpstr>
      <vt:lpstr>2_Light Gray</vt:lpstr>
      <vt:lpstr>Light Gray</vt:lpstr>
      <vt:lpstr>Architecture Principles and Datasphere-EDP Alignment</vt:lpstr>
      <vt:lpstr>Participants</vt:lpstr>
      <vt:lpstr>FD Lite section within the FD document</vt:lpstr>
      <vt:lpstr>Common Data Models</vt:lpstr>
      <vt:lpstr>Technical Design section within FD document</vt:lpstr>
      <vt:lpstr>Common Data Model Implications</vt:lpstr>
      <vt:lpstr>Master Data Dependencies</vt:lpstr>
      <vt:lpstr>Master Data Implications</vt:lpstr>
      <vt:lpstr>Development dependencies</vt:lpstr>
      <vt:lpstr>Development dependency implications</vt:lpstr>
      <vt:lpstr>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Tariq Rauf</cp:lastModifiedBy>
  <cp:revision>30</cp:revision>
  <dcterms:created xsi:type="dcterms:W3CDTF">2021-07-06T16:50:13Z</dcterms:created>
  <dcterms:modified xsi:type="dcterms:W3CDTF">2024-05-07T20:21:38Z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0x010100B4A462D11AA4BA4995FFDE849957F41E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Statements:5\White:5\1_Light Gray:5\7_Elevate Text:5\8_Elevate Text:6\11_Elevate Text:6\4_Colorful Layout:6\3_Elevate Text:6\1_Statements:5\Light Gray:6\2_Statements:5\3_Statements:5\6_Elevate Text:5\4_Elevate Text:6\2_Light Gray:6\Light Gray:6</vt:lpwstr>
  </property>
  <property fmtid="{D5CDD505-2E9C-101B-9397-08002B2CF9AE}" pid="5" name="ClassificationContentMarkingFooterText">
    <vt:lpwstr>**Internal**</vt:lpwstr>
  </property>
</Properties>
</file>